
<file path=[Content_Types].xml><?xml version="1.0" encoding="utf-8"?>
<Types xmlns="http://schemas.openxmlformats.org/package/2006/content-types">
  <Override PartName="/ppt/slides/slide29.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0"/>
  </p:notesMasterIdLst>
  <p:sldIdLst>
    <p:sldId id="355" r:id="rId3"/>
    <p:sldId id="358" r:id="rId4"/>
    <p:sldId id="357" r:id="rId5"/>
    <p:sldId id="323" r:id="rId6"/>
    <p:sldId id="359" r:id="rId7"/>
    <p:sldId id="294" r:id="rId8"/>
    <p:sldId id="301" r:id="rId9"/>
    <p:sldId id="338" r:id="rId10"/>
    <p:sldId id="339" r:id="rId11"/>
    <p:sldId id="325" r:id="rId12"/>
    <p:sldId id="320" r:id="rId13"/>
    <p:sldId id="330" r:id="rId14"/>
    <p:sldId id="265" r:id="rId15"/>
    <p:sldId id="340" r:id="rId16"/>
    <p:sldId id="331" r:id="rId17"/>
    <p:sldId id="344" r:id="rId18"/>
    <p:sldId id="341" r:id="rId19"/>
    <p:sldId id="342" r:id="rId20"/>
    <p:sldId id="343" r:id="rId21"/>
    <p:sldId id="327" r:id="rId22"/>
    <p:sldId id="353" r:id="rId23"/>
    <p:sldId id="292" r:id="rId24"/>
    <p:sldId id="345" r:id="rId25"/>
    <p:sldId id="346" r:id="rId26"/>
    <p:sldId id="354" r:id="rId27"/>
    <p:sldId id="266" r:id="rId28"/>
    <p:sldId id="276" r:id="rId29"/>
    <p:sldId id="334" r:id="rId30"/>
    <p:sldId id="335" r:id="rId31"/>
    <p:sldId id="283" r:id="rId32"/>
    <p:sldId id="285" r:id="rId33"/>
    <p:sldId id="348" r:id="rId34"/>
    <p:sldId id="349" r:id="rId35"/>
    <p:sldId id="351" r:id="rId36"/>
    <p:sldId id="350" r:id="rId37"/>
    <p:sldId id="262" r:id="rId38"/>
    <p:sldId id="35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 Freiwald" initials="JF" lastIdx="14" clrIdx="0"/>
  <p:cmAuthor id="1" name="Julie" initials="" lastIdx="4" clrIdx="1"/>
  <p:cmAuthor id="2" name="Penelope Whitney"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4FA06"/>
    <a:srgbClr val="0070C0"/>
    <a:srgbClr val="C00000"/>
    <a:srgbClr val="1F497D"/>
    <a:srgbClr val="92D0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82971" autoAdjust="0"/>
  </p:normalViewPr>
  <p:slideViewPr>
    <p:cSldViewPr>
      <p:cViewPr varScale="1">
        <p:scale>
          <a:sx n="69" d="100"/>
          <a:sy n="69" d="100"/>
        </p:scale>
        <p:origin x="-1762"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86"/>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E1CB2-7323-4D2C-BB1C-6FEF2BD25904}" type="datetimeFigureOut">
              <a:rPr lang="en-US" smtClean="0"/>
              <a:pPr/>
              <a:t>4/3/2014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5B795B-84F9-4CCF-AD6A-2351D3AC684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eaLnBrk="1" hangingPunct="1">
              <a:spcBef>
                <a:spcPct val="0"/>
              </a:spcBef>
              <a:buFont typeface="+mj-lt"/>
              <a:buAutoNum type="arabicPeriod"/>
            </a:pPr>
            <a:r>
              <a:rPr lang="en-US" dirty="0" smtClean="0">
                <a:latin typeface="+mj-lt"/>
                <a:ea typeface="ＭＳ Ｐゴシック" charset="0"/>
                <a:cs typeface="ＭＳ Ｐゴシック" charset="0"/>
              </a:rPr>
              <a:t>Hi my name is xyz and I</a:t>
            </a:r>
            <a:r>
              <a:rPr lang="en-US" baseline="0" dirty="0" smtClean="0">
                <a:latin typeface="+mj-lt"/>
                <a:ea typeface="ＭＳ Ｐゴシック" charset="0"/>
                <a:cs typeface="ＭＳ Ｐゴシック" charset="0"/>
              </a:rPr>
              <a:t> love to scuba dive/surf  at &lt;name place&gt; here in California</a:t>
            </a:r>
            <a:r>
              <a:rPr lang="en-US" dirty="0" smtClean="0">
                <a:latin typeface="+mj-lt"/>
                <a:ea typeface="ＭＳ Ｐゴシック" charset="0"/>
                <a:cs typeface="ＭＳ Ｐゴシック" charset="0"/>
              </a:rPr>
              <a:t>.</a:t>
            </a:r>
          </a:p>
          <a:p>
            <a:pPr marL="228600" indent="-228600" eaLnBrk="1" hangingPunct="1">
              <a:spcBef>
                <a:spcPct val="0"/>
              </a:spcBef>
              <a:buFont typeface="+mj-lt"/>
              <a:buAutoNum type="arabicPeriod"/>
            </a:pPr>
            <a:endParaRPr lang="en-US" dirty="0">
              <a:latin typeface="+mj-lt"/>
              <a:ea typeface="ＭＳ Ｐゴシック" charset="0"/>
              <a:cs typeface="ＭＳ Ｐゴシック" charset="0"/>
            </a:endParaRPr>
          </a:p>
          <a:p>
            <a:pPr marL="228600" indent="-228600" eaLnBrk="1" hangingPunct="1">
              <a:spcBef>
                <a:spcPct val="0"/>
              </a:spcBef>
              <a:buFont typeface="+mj-lt"/>
              <a:buAutoNum type="arabicPeriod"/>
            </a:pPr>
            <a:r>
              <a:rPr lang="en-US" dirty="0" smtClean="0">
                <a:latin typeface="+mj-lt"/>
                <a:ea typeface="ＭＳ Ｐゴシック" charset="0"/>
                <a:cs typeface="ＭＳ Ｐゴシック" charset="0"/>
              </a:rPr>
              <a:t>Today (night) I’m </a:t>
            </a:r>
            <a:r>
              <a:rPr lang="en-US" dirty="0">
                <a:latin typeface="+mj-lt"/>
                <a:ea typeface="ＭＳ Ｐゴシック" charset="0"/>
                <a:cs typeface="ＭＳ Ｐゴシック" charset="0"/>
              </a:rPr>
              <a:t>going to share some stories about what California has done to protect its nearshore marine </a:t>
            </a:r>
            <a:r>
              <a:rPr lang="en-US" dirty="0" smtClean="0">
                <a:latin typeface="+mj-lt"/>
                <a:ea typeface="ＭＳ Ｐゴシック" charset="0"/>
                <a:cs typeface="ＭＳ Ｐゴシック" charset="0"/>
              </a:rPr>
              <a:t>life </a:t>
            </a:r>
            <a:r>
              <a:rPr lang="en-US" dirty="0">
                <a:latin typeface="+mj-lt"/>
                <a:ea typeface="ＭＳ Ｐゴシック" charset="0"/>
                <a:cs typeface="ＭＳ Ｐゴシック" charset="0"/>
              </a:rPr>
              <a:t>– and </a:t>
            </a:r>
            <a:r>
              <a:rPr lang="en-US" dirty="0" smtClean="0">
                <a:latin typeface="+mj-lt"/>
                <a:ea typeface="ＭＳ Ｐゴシック" charset="0"/>
                <a:cs typeface="ＭＳ Ｐゴシック" charset="0"/>
              </a:rPr>
              <a:t>then I’d like to tell you about how Reef </a:t>
            </a:r>
            <a:r>
              <a:rPr lang="en-US" dirty="0">
                <a:latin typeface="+mj-lt"/>
                <a:ea typeface="ＭＳ Ｐゴシック" charset="0"/>
                <a:cs typeface="ＭＳ Ｐゴシック" charset="0"/>
              </a:rPr>
              <a:t>Check and citizen </a:t>
            </a:r>
            <a:r>
              <a:rPr lang="en-US" dirty="0" smtClean="0">
                <a:latin typeface="+mj-lt"/>
                <a:ea typeface="ＭＳ Ｐゴシック" charset="0"/>
                <a:cs typeface="ＭＳ Ｐゴシック" charset="0"/>
              </a:rPr>
              <a:t>scientist </a:t>
            </a:r>
            <a:r>
              <a:rPr lang="en-US" dirty="0">
                <a:latin typeface="+mj-lt"/>
                <a:ea typeface="ＭＳ Ｐゴシック" charset="0"/>
                <a:cs typeface="ＭＳ Ｐゴシック" charset="0"/>
              </a:rPr>
              <a:t>divers like myself </a:t>
            </a:r>
            <a:r>
              <a:rPr lang="en-US" dirty="0" smtClean="0">
                <a:latin typeface="+mj-lt"/>
                <a:ea typeface="ＭＳ Ｐゴシック" charset="0"/>
                <a:cs typeface="ＭＳ Ｐゴシック" charset="0"/>
              </a:rPr>
              <a:t>help ocean conservation here.</a:t>
            </a:r>
            <a:endParaRPr lang="en-US" dirty="0">
              <a:latin typeface="+mj-lt"/>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en-US" sz="1200" i="1" kern="1200" baseline="0" dirty="0" smtClean="0">
              <a:solidFill>
                <a:schemeClr val="tx1"/>
              </a:solidFill>
              <a:latin typeface="Calibri" pitchFamily="34" charset="0"/>
              <a:ea typeface="ＭＳ Ｐゴシック" pitchFamily="-65" charset="-128"/>
              <a:cs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sz="1200" i="1" kern="1200" baseline="0" dirty="0" smtClean="0">
                <a:solidFill>
                  <a:schemeClr val="tx1"/>
                </a:solidFill>
                <a:latin typeface="Calibri" pitchFamily="34" charset="0"/>
                <a:ea typeface="ＭＳ Ｐゴシック" pitchFamily="-65" charset="-128"/>
                <a:cs typeface="ＭＳ Ｐゴシック" pitchFamily="-65" charset="-128"/>
              </a:rPr>
              <a:t>Start out with a short personal story or a question to the audiences </a:t>
            </a:r>
            <a:endParaRPr lang="en-US" sz="1200" kern="1200" baseline="0" dirty="0" smtClean="0">
              <a:solidFill>
                <a:schemeClr val="tx1"/>
              </a:solidFill>
              <a:latin typeface="Calibri" pitchFamily="34" charset="0"/>
              <a:ea typeface="ＭＳ Ｐゴシック" pitchFamily="-65" charset="-128"/>
              <a:cs typeface="ＭＳ Ｐゴシック" pitchFamily="-65" charset="-128"/>
            </a:endParaRPr>
          </a:p>
          <a:p>
            <a:pPr eaLnBrk="1" hangingPunct="1">
              <a:spcBef>
                <a:spcPct val="0"/>
              </a:spcBef>
            </a:pPr>
            <a:endParaRPr lang="en-US" dirty="0">
              <a:latin typeface="+mj-lt"/>
              <a:ea typeface="ＭＳ Ｐゴシック" charset="0"/>
              <a:cs typeface="ＭＳ Ｐゴシック"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19F5F5-6D2F-C642-8B3B-88F035EABF53}" type="slidenum">
              <a:rPr lang="en-US" sz="1200"/>
              <a:pPr eaLnBrk="1" hangingPunct="1"/>
              <a:t>1</a:t>
            </a:fld>
            <a:endParaRPr lang="en-US" sz="1200" dirty="0"/>
          </a:p>
        </p:txBody>
      </p:sp>
      <p:sp>
        <p:nvSpPr>
          <p:cNvPr id="6" name="Footer Placeholder 5"/>
          <p:cNvSpPr>
            <a:spLocks noGrp="1"/>
          </p:cNvSpPr>
          <p:nvPr>
            <p:ph type="ftr" sz="quarter" idx="11"/>
          </p:nvPr>
        </p:nvSpPr>
        <p:spPr/>
        <p:txBody>
          <a:bodyPr/>
          <a:lstStyle/>
          <a:p>
            <a:r>
              <a:rPr lang="en-US" smtClean="0"/>
              <a:t>Reef Check Speakers Bureau presentation notes</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a:lstStyle/>
          <a:p>
            <a:r>
              <a:rPr lang="en-US" sz="1400" smtClean="0">
                <a:ea typeface="ＭＳ Ｐゴシック" pitchFamily="34" charset="-128"/>
              </a:rPr>
              <a:t>How do MPAs work? Scientific studies that have been done around the world prove that by selecting certain areas of the ocean – and protecting them from fishing and hopefully from other impacts – you get bigger fish, more fish, and more biodiversity than fished areas.  In a nutshell if we leave the ocean alone, she restores herself.</a:t>
            </a:r>
          </a:p>
          <a:p>
            <a:endParaRPr lang="en-US" sz="1400" b="1" smtClean="0">
              <a:ea typeface="ＭＳ Ｐゴシック" pitchFamily="34" charset="-128"/>
            </a:endParaRPr>
          </a:p>
          <a:p>
            <a:r>
              <a:rPr lang="en-US" sz="1400" smtClean="0">
                <a:ea typeface="ＭＳ Ｐゴシック" pitchFamily="34" charset="-128"/>
              </a:rPr>
              <a:t>Talk about growth, reproduction, spill over etc</a:t>
            </a:r>
            <a:endParaRPr lang="en-US" sz="1400" b="1" smtClean="0">
              <a:ea typeface="ＭＳ Ｐゴシック" pitchFamily="34" charset="-128"/>
            </a:endParaRPr>
          </a:p>
        </p:txBody>
      </p:sp>
      <p:sp>
        <p:nvSpPr>
          <p:cNvPr id="73732" name="Slide Number Placeholder 3"/>
          <p:cNvSpPr>
            <a:spLocks noGrp="1"/>
          </p:cNvSpPr>
          <p:nvPr>
            <p:ph type="sldNum" sz="quarter" idx="5"/>
          </p:nvPr>
        </p:nvSpPr>
        <p:spPr bwMode="auto">
          <a:noFill/>
          <a:ln>
            <a:miter lim="800000"/>
            <a:headEnd/>
            <a:tailEnd/>
          </a:ln>
        </p:spPr>
        <p:txBody>
          <a:bodyPr/>
          <a:lstStyle/>
          <a:p>
            <a:fld id="{874A2007-63FD-4E5E-99BF-C37463E992BD}" type="slidenum">
              <a:rPr lang="en-US">
                <a:cs typeface="Arial" pitchFamily="34" charset="0"/>
              </a:rPr>
              <a:pPr/>
              <a:t>11</a:t>
            </a:fld>
            <a:endParaRPr lang="en-US">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a:lstStyle/>
          <a:p>
            <a:r>
              <a:rPr lang="en-US" sz="1400" dirty="0" smtClean="0">
                <a:ea typeface="ＭＳ Ｐゴシック" pitchFamily="34" charset="-128"/>
              </a:rPr>
              <a:t>How do MPAs work? Scientific studies that have been done around the world prove that by selecting certain areas of the ocean – and protecting them from fishing and hopefully from other impacts – you get bigger fish, more fish, and more biodiversity than fished areas.  In a nutshell if we leave the ocean alone, she restores herself.</a:t>
            </a:r>
          </a:p>
          <a:p>
            <a:endParaRPr lang="en-US" sz="1400" b="1" dirty="0" smtClean="0">
              <a:ea typeface="ＭＳ Ｐゴシック" pitchFamily="34" charset="-128"/>
            </a:endParaRPr>
          </a:p>
          <a:p>
            <a:r>
              <a:rPr lang="en-US" sz="1400" dirty="0" smtClean="0">
                <a:ea typeface="ＭＳ Ｐゴシック" pitchFamily="34" charset="-128"/>
              </a:rPr>
              <a:t>Talk about growth, reproduction, spill over etc</a:t>
            </a:r>
            <a:endParaRPr lang="en-US" sz="1400" b="1" dirty="0" smtClean="0">
              <a:ea typeface="ＭＳ Ｐゴシック" pitchFamily="34" charset="-128"/>
            </a:endParaRPr>
          </a:p>
        </p:txBody>
      </p:sp>
      <p:sp>
        <p:nvSpPr>
          <p:cNvPr id="73732" name="Slide Number Placeholder 3"/>
          <p:cNvSpPr>
            <a:spLocks noGrp="1"/>
          </p:cNvSpPr>
          <p:nvPr>
            <p:ph type="sldNum" sz="quarter" idx="5"/>
          </p:nvPr>
        </p:nvSpPr>
        <p:spPr bwMode="auto">
          <a:noFill/>
          <a:ln>
            <a:miter lim="800000"/>
            <a:headEnd/>
            <a:tailEnd/>
          </a:ln>
        </p:spPr>
        <p:txBody>
          <a:bodyPr/>
          <a:lstStyle/>
          <a:p>
            <a:fld id="{874A2007-63FD-4E5E-99BF-C37463E992BD}" type="slidenum">
              <a:rPr lang="en-US">
                <a:cs typeface="Arial" pitchFamily="34" charset="0"/>
              </a:rPr>
              <a:pPr/>
              <a:t>12</a:t>
            </a:fld>
            <a:endParaRPr lang="en-US">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0000" lnSpcReduction="20000"/>
          </a:bodyPr>
          <a:lstStyle/>
          <a:p>
            <a:pPr eaLnBrk="1" fontAlgn="auto" hangingPunct="1">
              <a:spcBef>
                <a:spcPts val="0"/>
              </a:spcBef>
              <a:spcAft>
                <a:spcPts val="0"/>
              </a:spcAft>
              <a:defRPr/>
            </a:pPr>
            <a:endParaRPr lang="en-US" baseline="0" dirty="0"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527243-2E87-4DF0-8594-9ED777058CDA}" type="slidenum">
              <a:rPr lang="en-US"/>
              <a:pPr fontAlgn="base">
                <a:spcBef>
                  <a:spcPct val="0"/>
                </a:spcBef>
                <a:spcAft>
                  <a:spcPct val="0"/>
                </a:spcAft>
                <a:defRPr/>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marR="0" indent="-228600" algn="l" defTabSz="457200" rtl="0" eaLnBrk="1" fontAlgn="base" latinLnBrk="0" hangingPunct="1">
              <a:lnSpc>
                <a:spcPct val="100000"/>
              </a:lnSpc>
              <a:spcBef>
                <a:spcPct val="30000"/>
              </a:spcBef>
              <a:spcAft>
                <a:spcPct val="0"/>
              </a:spcAft>
              <a:buClrTx/>
              <a:buSzTx/>
              <a:buFont typeface="+mj-lt"/>
              <a:buAutoNum type="arabicPeriod"/>
              <a:tabLst/>
              <a:defRPr/>
            </a:pPr>
            <a:r>
              <a:rPr lang="en-US" dirty="0" smtClean="0">
                <a:latin typeface="Calibri" charset="0"/>
                <a:ea typeface="ＭＳ Ｐゴシック" charset="0"/>
                <a:cs typeface="ＭＳ Ｐゴシック" charset="0"/>
              </a:rPr>
              <a:t>Now California has 124 underwater parks</a:t>
            </a:r>
            <a:r>
              <a:rPr lang="en-US" baseline="0" dirty="0" smtClean="0">
                <a:latin typeface="Calibri" charset="0"/>
                <a:ea typeface="ＭＳ Ｐゴシック" charset="0"/>
                <a:cs typeface="ＭＳ Ｐゴシック" charset="0"/>
              </a:rPr>
              <a:t> with 9% of state waters now closed to fishing or collecting.</a:t>
            </a:r>
          </a:p>
          <a:p>
            <a:pPr marL="228600" marR="0" indent="-228600" algn="l" defTabSz="457200" rtl="0" eaLnBrk="1" fontAlgn="base" latinLnBrk="0" hangingPunct="1">
              <a:lnSpc>
                <a:spcPct val="100000"/>
              </a:lnSpc>
              <a:spcBef>
                <a:spcPct val="30000"/>
              </a:spcBef>
              <a:spcAft>
                <a:spcPct val="0"/>
              </a:spcAft>
              <a:buClrTx/>
              <a:buSzTx/>
              <a:buFont typeface="+mj-lt"/>
              <a:buAutoNum type="arabicPeriod"/>
              <a:tabLst/>
              <a:defRPr/>
            </a:pPr>
            <a:endParaRPr lang="en-US" dirty="0" smtClean="0">
              <a:latin typeface="Calibri" charset="0"/>
              <a:ea typeface="ＭＳ Ｐゴシック" charset="0"/>
              <a:cs typeface="ＭＳ Ｐゴシック" charset="0"/>
            </a:endParaRPr>
          </a:p>
          <a:p>
            <a:pPr marL="228600" marR="0" indent="-228600" algn="l" defTabSz="457200" rtl="0" eaLnBrk="1" fontAlgn="base" latinLnBrk="0" hangingPunct="1">
              <a:lnSpc>
                <a:spcPct val="100000"/>
              </a:lnSpc>
              <a:spcBef>
                <a:spcPct val="30000"/>
              </a:spcBef>
              <a:spcAft>
                <a:spcPct val="0"/>
              </a:spcAft>
              <a:buClrTx/>
              <a:buSzTx/>
              <a:buFont typeface="+mj-lt"/>
              <a:buAutoNum type="arabicPeriod"/>
              <a:tabLst/>
              <a:defRPr/>
            </a:pPr>
            <a:r>
              <a:rPr lang="en-US" dirty="0" smtClean="0">
                <a:latin typeface="Calibri" charset="0"/>
                <a:ea typeface="ＭＳ Ｐゴシック" charset="0"/>
                <a:cs typeface="ＭＳ Ｐゴシック" charset="0"/>
              </a:rPr>
              <a:t>These marine parks</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are located</a:t>
            </a:r>
            <a:r>
              <a:rPr lang="en-US" baseline="0" dirty="0" smtClean="0">
                <a:latin typeface="Calibri" charset="0"/>
                <a:ea typeface="ＭＳ Ｐゴシック" charset="0"/>
                <a:cs typeface="ＭＳ Ｐゴシック" charset="0"/>
              </a:rPr>
              <a:t> in remote areas and near cities.</a:t>
            </a:r>
          </a:p>
          <a:p>
            <a:pPr marL="228600" indent="-228600" eaLnBrk="1" hangingPunct="1">
              <a:buFont typeface="+mj-lt"/>
              <a:buAutoNum type="arabicPeriod"/>
            </a:pPr>
            <a:endParaRPr lang="en-US" dirty="0" smtClean="0">
              <a:latin typeface="Calibri" charset="0"/>
              <a:ea typeface="ＭＳ Ｐゴシック" charset="0"/>
              <a:cs typeface="ＭＳ Ｐゴシック" charset="0"/>
            </a:endParaRPr>
          </a:p>
          <a:p>
            <a:pPr marL="228600" indent="-228600" eaLnBrk="1" hangingPunct="1">
              <a:buFont typeface="+mj-lt"/>
              <a:buNone/>
            </a:pPr>
            <a:r>
              <a:rPr lang="en-US" i="1" dirty="0" smtClean="0">
                <a:latin typeface="Calibri" charset="0"/>
                <a:ea typeface="ＭＳ Ｐゴシック" charset="0"/>
                <a:cs typeface="ＭＳ Ｐゴシック" charset="0"/>
              </a:rPr>
              <a:t>This slide</a:t>
            </a:r>
            <a:r>
              <a:rPr lang="en-US" i="1" baseline="0" dirty="0" smtClean="0">
                <a:latin typeface="Calibri" charset="0"/>
                <a:ea typeface="ＭＳ Ｐゴシック" charset="0"/>
                <a:cs typeface="ＭＳ Ｐゴシック" charset="0"/>
              </a:rPr>
              <a:t> provides the opportunity to talk about local MPAs depending on where the presentation is given and we can provide different maps to localize the presentation if needed.</a:t>
            </a:r>
            <a:r>
              <a:rPr lang="en-US" i="1" dirty="0" smtClean="0">
                <a:latin typeface="Calibri" charset="0"/>
                <a:ea typeface="ＭＳ Ｐゴシック" charset="0"/>
                <a:cs typeface="ＭＳ Ｐゴシック" charset="0"/>
              </a:rPr>
              <a:t>  It would also be good to provide the speaker with some detailed information on</a:t>
            </a:r>
            <a:r>
              <a:rPr lang="en-US" i="1" baseline="0" dirty="0" smtClean="0">
                <a:latin typeface="Calibri" charset="0"/>
                <a:ea typeface="ＭＳ Ｐゴシック" charset="0"/>
                <a:cs typeface="ＭＳ Ｐゴシック" charset="0"/>
              </a:rPr>
              <a:t> the MPA implementation process, stakeholder participation, regional approach and the scientific guidelines for MPA size, Network spacing and inclusion of representative ecosystems that were used…they don’t need to talk about it but these are important aspects of how the MPAs came to be and there will probably be questions about this.</a:t>
            </a:r>
            <a:endParaRPr lang="en-US" i="1" dirty="0">
              <a:latin typeface="Calibri" charset="0"/>
              <a:ea typeface="ＭＳ Ｐゴシック" charset="0"/>
              <a:cs typeface="ＭＳ Ｐゴシック" charset="0"/>
            </a:endParaRPr>
          </a:p>
        </p:txBody>
      </p:sp>
      <p:sp>
        <p:nvSpPr>
          <p:cNvPr id="440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116657-F56A-6349-A9A6-3F4ED494A057}" type="slidenum">
              <a:rPr lang="en-US" sz="1200"/>
              <a:pPr eaLnBrk="1" hangingPunct="1"/>
              <a:t>14</a:t>
            </a:fld>
            <a:endParaRPr lang="en-US" sz="1200" dirty="0"/>
          </a:p>
        </p:txBody>
      </p:sp>
      <p:sp>
        <p:nvSpPr>
          <p:cNvPr id="6" name="Footer Placeholder 5"/>
          <p:cNvSpPr>
            <a:spLocks noGrp="1"/>
          </p:cNvSpPr>
          <p:nvPr>
            <p:ph type="ftr" sz="quarter" idx="11"/>
          </p:nvPr>
        </p:nvSpPr>
        <p:spPr/>
        <p:txBody>
          <a:bodyPr/>
          <a:lstStyle/>
          <a:p>
            <a:r>
              <a:rPr lang="en-US" smtClean="0"/>
              <a:t>Reef Check Speakers Bureau presentation notes</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Here’s what underwater parks do for Californians.</a:t>
            </a:r>
          </a:p>
          <a:p>
            <a:endParaRPr lang="en-US" dirty="0">
              <a:latin typeface="Calibri" charset="0"/>
              <a:ea typeface="ＭＳ Ｐゴシック" charset="0"/>
              <a:cs typeface="ＭＳ Ｐゴシック" charset="0"/>
            </a:endParaRPr>
          </a:p>
        </p:txBody>
      </p:sp>
      <p:sp>
        <p:nvSpPr>
          <p:cNvPr id="460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F34E9D-51E1-E241-ACBC-1D9E089AAF26}" type="slidenum">
              <a:rPr lang="en-US" sz="1200"/>
              <a:pPr eaLnBrk="1" hangingPunct="1"/>
              <a:t>15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Calibri" charset="0"/>
                <a:ea typeface="ＭＳ Ｐゴシック" charset="0"/>
                <a:cs typeface="ＭＳ Ｐゴシック" charset="0"/>
              </a:rPr>
              <a:t>Now that</a:t>
            </a:r>
            <a:r>
              <a:rPr lang="en-US" baseline="0" dirty="0" smtClean="0">
                <a:latin typeface="Calibri" charset="0"/>
                <a:ea typeface="ＭＳ Ｐゴシック" charset="0"/>
                <a:cs typeface="ＭＳ Ｐゴシック" charset="0"/>
              </a:rPr>
              <a:t> the MPA network has been set up in California,</a:t>
            </a:r>
            <a:endParaRPr lang="en-US" dirty="0" smtClean="0">
              <a:latin typeface="Calibri" charset="0"/>
              <a:ea typeface="ＭＳ Ｐゴシック" charset="0"/>
              <a:cs typeface="ＭＳ Ｐゴシック" charset="0"/>
            </a:endParaRPr>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endParaRPr lang="en-US" dirty="0" smtClean="0"/>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en-US" dirty="0" smtClean="0"/>
              <a:t>Reef Check participates in monitoring efforts that evaluate their progress.</a:t>
            </a:r>
            <a:endParaRPr lang="en-US" dirty="0"/>
          </a:p>
        </p:txBody>
      </p:sp>
      <p:sp>
        <p:nvSpPr>
          <p:cNvPr id="4" name="Slide Number Placeholder 3"/>
          <p:cNvSpPr>
            <a:spLocks noGrp="1"/>
          </p:cNvSpPr>
          <p:nvPr>
            <p:ph type="sldNum" sz="quarter" idx="10"/>
          </p:nvPr>
        </p:nvSpPr>
        <p:spPr/>
        <p:txBody>
          <a:bodyPr/>
          <a:lstStyle/>
          <a:p>
            <a:pPr>
              <a:defRPr/>
            </a:pPr>
            <a:fld id="{7812A511-8E50-BF46-BB5C-CCA160D6ED93}" type="slidenum">
              <a:rPr lang="en-US" smtClean="0"/>
              <a:pPr>
                <a:defRPr/>
              </a:pPr>
              <a:t>16</a:t>
            </a:fld>
            <a:endParaRPr lang="en-US" dirty="0"/>
          </a:p>
        </p:txBody>
      </p:sp>
      <p:sp>
        <p:nvSpPr>
          <p:cNvPr id="6" name="Footer Placeholder 5"/>
          <p:cNvSpPr>
            <a:spLocks noGrp="1"/>
          </p:cNvSpPr>
          <p:nvPr>
            <p:ph type="ftr" sz="quarter" idx="12"/>
          </p:nvPr>
        </p:nvSpPr>
        <p:spPr/>
        <p:txBody>
          <a:bodyPr/>
          <a:lstStyle/>
          <a:p>
            <a:r>
              <a:rPr lang="en-US" smtClean="0"/>
              <a:t>Reef Check Speakers Bureau presentation notes</a:t>
            </a:r>
            <a:endParaRPr lang="en-US" dirty="0"/>
          </a:p>
        </p:txBody>
      </p:sp>
    </p:spTree>
    <p:extLst>
      <p:ext uri="{BB962C8B-B14F-4D97-AF65-F5344CB8AC3E}">
        <p14:creationId xmlns="" xmlns:p14="http://schemas.microsoft.com/office/powerpoint/2010/main" val="3964084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a:buFont typeface="+mj-lt"/>
              <a:buAutoNum type="arabicPeriod"/>
            </a:pPr>
            <a:r>
              <a:rPr lang="en-US" dirty="0" smtClean="0">
                <a:latin typeface="Calibri" charset="0"/>
                <a:ea typeface="ＭＳ Ｐゴシック" charset="0"/>
                <a:cs typeface="ＭＳ Ｐゴシック" charset="0"/>
              </a:rPr>
              <a:t>But how </a:t>
            </a:r>
            <a:r>
              <a:rPr lang="en-US" dirty="0">
                <a:latin typeface="Calibri" charset="0"/>
                <a:ea typeface="ＭＳ Ｐゴシック" charset="0"/>
                <a:cs typeface="ＭＳ Ｐゴシック" charset="0"/>
              </a:rPr>
              <a:t>do we monitor the health of a </a:t>
            </a:r>
            <a:r>
              <a:rPr lang="en-US" dirty="0" smtClean="0">
                <a:latin typeface="Calibri" charset="0"/>
                <a:ea typeface="ＭＳ Ｐゴシック" charset="0"/>
                <a:cs typeface="ＭＳ Ｐゴシック" charset="0"/>
              </a:rPr>
              <a:t>reef ecosystem </a:t>
            </a:r>
            <a:r>
              <a:rPr lang="en-US" dirty="0">
                <a:latin typeface="Calibri" charset="0"/>
                <a:ea typeface="ＭＳ Ｐゴシック" charset="0"/>
                <a:cs typeface="ＭＳ Ｐゴシック" charset="0"/>
              </a:rPr>
              <a:t>(or MPA</a:t>
            </a:r>
            <a:r>
              <a:rPr lang="en-US" dirty="0" smtClean="0">
                <a:latin typeface="Calibri" charset="0"/>
                <a:ea typeface="ＭＳ Ｐゴシック" charset="0"/>
                <a:cs typeface="ＭＳ Ｐゴシック" charset="0"/>
              </a:rPr>
              <a:t>) in California? </a:t>
            </a:r>
          </a:p>
          <a:p>
            <a:pPr marL="228600" indent="-228600">
              <a:buFont typeface="+mj-lt"/>
              <a:buAutoNum type="arabicPeriod"/>
            </a:pPr>
            <a:endParaRPr lang="en-US" dirty="0" smtClean="0">
              <a:latin typeface="Calibri" charset="0"/>
              <a:ea typeface="ＭＳ Ｐゴシック" charset="0"/>
              <a:cs typeface="ＭＳ Ｐゴシック" charset="0"/>
            </a:endParaRPr>
          </a:p>
          <a:p>
            <a:pPr marL="228600" indent="-228600">
              <a:buFont typeface="+mj-lt"/>
              <a:buAutoNum type="arabicPeriod"/>
            </a:pPr>
            <a:r>
              <a:rPr lang="en-US" dirty="0" smtClean="0">
                <a:latin typeface="Calibri" charset="0"/>
                <a:ea typeface="ＭＳ Ｐゴシック" charset="0"/>
                <a:cs typeface="ＭＳ Ｐゴシック" charset="0"/>
              </a:rPr>
              <a:t>How</a:t>
            </a:r>
            <a:r>
              <a:rPr lang="en-US" baseline="0" dirty="0" smtClean="0">
                <a:latin typeface="Calibri" charset="0"/>
                <a:ea typeface="ＭＳ Ｐゴシック" charset="0"/>
                <a:cs typeface="ＭＳ Ｐゴシック" charset="0"/>
              </a:rPr>
              <a:t> do we check the blood pressure, body temperature and pulse of a rocky reef ecosystem?</a:t>
            </a:r>
            <a:endParaRPr lang="en-US" dirty="0" smtClean="0">
              <a:latin typeface="Calibri" charset="0"/>
              <a:ea typeface="ＭＳ Ｐゴシック" charset="0"/>
              <a:cs typeface="ＭＳ Ｐゴシック" charset="0"/>
            </a:endParaRPr>
          </a:p>
          <a:p>
            <a:pPr marL="0" indent="0">
              <a:buFont typeface="+mj-lt"/>
              <a:buNone/>
            </a:pPr>
            <a:endParaRPr lang="en-US" dirty="0" smtClean="0">
              <a:latin typeface="Calibri" charset="0"/>
              <a:ea typeface="ＭＳ Ｐゴシック" charset="0"/>
              <a:cs typeface="ＭＳ Ｐゴシック" charset="0"/>
            </a:endParaRPr>
          </a:p>
        </p:txBody>
      </p:sp>
      <p:sp>
        <p:nvSpPr>
          <p:cNvPr id="593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F2F332-5F0F-5447-A327-71196DA2E837}" type="slidenum">
              <a:rPr lang="en-US" sz="1200"/>
              <a:pPr eaLnBrk="1" hangingPunct="1"/>
              <a:t>17</a:t>
            </a:fld>
            <a:endParaRPr lang="en-US" sz="1200"/>
          </a:p>
        </p:txBody>
      </p:sp>
      <p:sp>
        <p:nvSpPr>
          <p:cNvPr id="6" name="Footer Placeholder 5"/>
          <p:cNvSpPr>
            <a:spLocks noGrp="1"/>
          </p:cNvSpPr>
          <p:nvPr>
            <p:ph type="ftr" sz="quarter" idx="11"/>
          </p:nvPr>
        </p:nvSpPr>
        <p:spPr/>
        <p:txBody>
          <a:bodyPr/>
          <a:lstStyle/>
          <a:p>
            <a:r>
              <a:rPr lang="en-US" smtClean="0"/>
              <a:t>Reef Check Speakers Bureau presentation notes</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a:buFont typeface="+mj-lt"/>
              <a:buAutoNum type="arabicPeriod"/>
            </a:pPr>
            <a:r>
              <a:rPr lang="en-US" dirty="0" smtClean="0">
                <a:latin typeface="Calibri" charset="0"/>
                <a:ea typeface="ＭＳ Ｐゴシック" charset="0"/>
                <a:cs typeface="ＭＳ Ｐゴシック" charset="0"/>
              </a:rPr>
              <a:t>Ecosystems complex --</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so measuring their health is not easy.</a:t>
            </a:r>
          </a:p>
          <a:p>
            <a:pPr marL="228600" indent="-228600">
              <a:buFont typeface="+mj-lt"/>
              <a:buAutoNum type="arabicPeriod"/>
            </a:pPr>
            <a:endParaRPr lang="en-US" dirty="0" smtClean="0">
              <a:latin typeface="Calibri" charset="0"/>
              <a:ea typeface="ＭＳ Ｐゴシック" charset="0"/>
              <a:cs typeface="ＭＳ Ｐゴシック" charset="0"/>
            </a:endParaRPr>
          </a:p>
          <a:p>
            <a:pPr marL="228600" indent="-228600">
              <a:buFont typeface="+mj-lt"/>
              <a:buAutoNum type="arabicPeriod"/>
            </a:pPr>
            <a:r>
              <a:rPr lang="en-US" baseline="0" dirty="0" smtClean="0">
                <a:latin typeface="Calibri" charset="0"/>
                <a:ea typeface="ＭＳ Ｐゴシック" charset="0"/>
                <a:cs typeface="ＭＳ Ｐゴシック" charset="0"/>
              </a:rPr>
              <a:t>A healthy rocky reef ecosystem should have:</a:t>
            </a:r>
          </a:p>
          <a:p>
            <a:pPr marL="228600" indent="-228600">
              <a:buFont typeface="+mj-lt"/>
              <a:buAutoNum type="arabicPeriod"/>
            </a:pPr>
            <a:endParaRPr lang="en-US" baseline="0" dirty="0" smtClean="0">
              <a:latin typeface="Calibri" charset="0"/>
              <a:ea typeface="ＭＳ Ｐゴシック" charset="0"/>
              <a:cs typeface="ＭＳ Ｐゴシック" charset="0"/>
            </a:endParaRPr>
          </a:p>
          <a:p>
            <a:pPr marL="228600" indent="-228600">
              <a:buFont typeface="+mj-lt"/>
              <a:buAutoNum type="arabicPeriod"/>
            </a:pPr>
            <a:r>
              <a:rPr lang="en-US" baseline="0" dirty="0" smtClean="0">
                <a:latin typeface="Calibri" charset="0"/>
                <a:ea typeface="ＭＳ Ｐゴシック" charset="0"/>
                <a:cs typeface="ＭＳ Ｐゴシック" charset="0"/>
              </a:rPr>
              <a:t>Abundant fish, invertebrate and plant species. </a:t>
            </a:r>
          </a:p>
          <a:p>
            <a:pPr marL="228600" indent="-228600">
              <a:buFont typeface="+mj-lt"/>
              <a:buAutoNum type="arabicPeriod"/>
            </a:pPr>
            <a:endParaRPr lang="en-US" baseline="0" dirty="0" smtClean="0">
              <a:latin typeface="Calibri" charset="0"/>
              <a:ea typeface="ＭＳ Ｐゴシック" charset="0"/>
              <a:cs typeface="ＭＳ Ｐゴシック" charset="0"/>
            </a:endParaRPr>
          </a:p>
          <a:p>
            <a:pPr marL="228600" indent="-228600">
              <a:buFont typeface="+mj-lt"/>
              <a:buAutoNum type="arabicPeriod"/>
            </a:pPr>
            <a:r>
              <a:rPr lang="en-US" baseline="0" dirty="0" smtClean="0">
                <a:latin typeface="Calibri" charset="0"/>
                <a:ea typeface="ＭＳ Ｐゴシック" charset="0"/>
                <a:cs typeface="ＭＳ Ｐゴシック" charset="0"/>
              </a:rPr>
              <a:t>There should be large fish and shellfish as well as small ones particularly of those species that are high-value targets for fishing and collecting.</a:t>
            </a:r>
          </a:p>
          <a:p>
            <a:pPr marL="0" indent="0">
              <a:buFont typeface="+mj-lt"/>
              <a:buNone/>
            </a:pPr>
            <a:endParaRPr lang="en-US" baseline="0" dirty="0" smtClean="0">
              <a:latin typeface="Calibri" charset="0"/>
              <a:ea typeface="ＭＳ Ｐゴシック" charset="0"/>
              <a:cs typeface="ＭＳ Ｐゴシック" charset="0"/>
            </a:endParaRPr>
          </a:p>
          <a:p>
            <a:pPr marL="228600" indent="-228600">
              <a:buFont typeface="+mj-lt"/>
              <a:buAutoNum type="arabicPeriod" startAt="5"/>
            </a:pPr>
            <a:r>
              <a:rPr lang="en-US" baseline="0" dirty="0" smtClean="0">
                <a:latin typeface="Calibri" charset="0"/>
                <a:ea typeface="ＭＳ Ｐゴシック" charset="0"/>
                <a:cs typeface="ＭＳ Ｐゴシック" charset="0"/>
              </a:rPr>
              <a:t>All parts of the food web should be functioning including producers, herbivores, prey and predators. Exploited systems often lack predators because these are targeted first by fishermen.</a:t>
            </a:r>
          </a:p>
          <a:p>
            <a:pPr marL="228600" indent="-228600">
              <a:buFont typeface="+mj-lt"/>
              <a:buAutoNum type="arabicPeriod" startAt="5"/>
            </a:pPr>
            <a:endParaRPr lang="en-US" baseline="0" dirty="0" smtClean="0">
              <a:latin typeface="Calibri" charset="0"/>
              <a:ea typeface="ＭＳ Ｐゴシック" charset="0"/>
              <a:cs typeface="ＭＳ Ｐゴシック" charset="0"/>
            </a:endParaRPr>
          </a:p>
          <a:p>
            <a:pPr marL="228600" indent="-228600">
              <a:buFont typeface="+mj-lt"/>
              <a:buAutoNum type="arabicPeriod" startAt="5"/>
            </a:pPr>
            <a:r>
              <a:rPr lang="en-US" baseline="0" dirty="0" smtClean="0">
                <a:latin typeface="Calibri" charset="0"/>
                <a:ea typeface="ＭＳ Ｐゴシック" charset="0"/>
                <a:cs typeface="ＭＳ Ｐゴシック" charset="0"/>
              </a:rPr>
              <a:t>So to understand if an ecosystem or protected area is healthy we need to look for these indicators.</a:t>
            </a:r>
          </a:p>
          <a:p>
            <a:pPr marL="228600" indent="-228600">
              <a:buFont typeface="+mj-lt"/>
              <a:buAutoNum type="arabicPeriod" startAt="5"/>
            </a:pPr>
            <a:endParaRPr lang="en-US" dirty="0" smtClean="0">
              <a:latin typeface="Calibri" charset="0"/>
              <a:ea typeface="ＭＳ Ｐゴシック" charset="0"/>
              <a:cs typeface="ＭＳ Ｐゴシック" charset="0"/>
            </a:endParaRPr>
          </a:p>
        </p:txBody>
      </p:sp>
      <p:sp>
        <p:nvSpPr>
          <p:cNvPr id="5939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F2F332-5F0F-5447-A327-71196DA2E837}" type="slidenum">
              <a:rPr lang="en-US" sz="1200"/>
              <a:pPr eaLnBrk="1" hangingPunct="1"/>
              <a:t>18</a:t>
            </a:fld>
            <a:endParaRPr lang="en-US" sz="1200"/>
          </a:p>
        </p:txBody>
      </p:sp>
      <p:sp>
        <p:nvSpPr>
          <p:cNvPr id="6" name="Footer Placeholder 5"/>
          <p:cNvSpPr>
            <a:spLocks noGrp="1"/>
          </p:cNvSpPr>
          <p:nvPr>
            <p:ph type="ftr" sz="quarter" idx="11"/>
          </p:nvPr>
        </p:nvSpPr>
        <p:spPr/>
        <p:txBody>
          <a:bodyPr/>
          <a:lstStyle/>
          <a:p>
            <a:r>
              <a:rPr lang="en-US" smtClean="0"/>
              <a:t>Reef Check Speakers Bureau presentation notes</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a:buFont typeface="+mj-lt"/>
              <a:buAutoNum type="arabicPeriod"/>
            </a:pPr>
            <a:r>
              <a:rPr lang="en-US" dirty="0" smtClean="0">
                <a:latin typeface="Calibri" charset="0"/>
                <a:ea typeface="ＭＳ Ｐゴシック" charset="0"/>
                <a:cs typeface="ＭＳ Ｐゴシック" charset="0"/>
              </a:rPr>
              <a:t>Just like the tropical program, Reef</a:t>
            </a:r>
            <a:r>
              <a:rPr lang="en-US" baseline="0" dirty="0" smtClean="0">
                <a:latin typeface="Calibri" charset="0"/>
                <a:ea typeface="ＭＳ Ｐゴシック" charset="0"/>
                <a:cs typeface="ＭＳ Ｐゴシック" charset="0"/>
              </a:rPr>
              <a:t> Check selected a set of California indicator species that could be counted and in some cases measured to judge reef health.</a:t>
            </a:r>
          </a:p>
          <a:p>
            <a:pPr marL="0" indent="0">
              <a:buFont typeface="+mj-lt"/>
              <a:buNone/>
            </a:pPr>
            <a:endParaRPr lang="en-US" baseline="0" dirty="0" smtClean="0">
              <a:latin typeface="Calibri" charset="0"/>
              <a:ea typeface="ＭＳ Ｐゴシック" charset="0"/>
              <a:cs typeface="ＭＳ Ｐゴシック" charset="0"/>
            </a:endParaRPr>
          </a:p>
          <a:p>
            <a:pPr marL="228600" indent="-228600">
              <a:buFont typeface="+mj-lt"/>
              <a:buAutoNum type="arabicPeriod"/>
            </a:pPr>
            <a:r>
              <a:rPr lang="en-US" baseline="0" dirty="0" smtClean="0">
                <a:latin typeface="Calibri" charset="0"/>
                <a:ea typeface="ＭＳ Ｐゴシック" charset="0"/>
                <a:cs typeface="ＭＳ Ｐゴシック" charset="0"/>
              </a:rPr>
              <a:t>Reef Check’s monitoring is repeated every year so that we can track changes in the reef and kelp forest communities. To monitor how well the MPAs are doing, we survey inside and outside the MPAs to compare fished and </a:t>
            </a:r>
            <a:r>
              <a:rPr lang="en-US" baseline="0" dirty="0" err="1" smtClean="0">
                <a:latin typeface="Calibri" charset="0"/>
                <a:ea typeface="ＭＳ Ｐゴシック" charset="0"/>
                <a:cs typeface="ＭＳ Ｐゴシック" charset="0"/>
              </a:rPr>
              <a:t>unfished</a:t>
            </a:r>
            <a:r>
              <a:rPr lang="en-US" baseline="0" dirty="0" smtClean="0">
                <a:latin typeface="Calibri" charset="0"/>
                <a:ea typeface="ＭＳ Ｐゴシック" charset="0"/>
                <a:cs typeface="ＭＳ Ｐゴシック" charset="0"/>
              </a:rPr>
              <a:t> communities.</a:t>
            </a:r>
            <a:endParaRPr lang="en-US" dirty="0">
              <a:latin typeface="Calibri" charset="0"/>
              <a:ea typeface="ＭＳ Ｐゴシック" charset="0"/>
              <a:cs typeface="ＭＳ Ｐゴシック" charset="0"/>
            </a:endParaRPr>
          </a:p>
        </p:txBody>
      </p:sp>
      <p:sp>
        <p:nvSpPr>
          <p:cNvPr id="634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FD0053-A3C3-3C46-83E5-7E2CA423F9C5}" type="slidenum">
              <a:rPr lang="en-US" sz="1200"/>
              <a:pPr eaLnBrk="1" hangingPunct="1"/>
              <a:t>19</a:t>
            </a:fld>
            <a:endParaRPr lang="en-US" sz="1200"/>
          </a:p>
        </p:txBody>
      </p:sp>
      <p:sp>
        <p:nvSpPr>
          <p:cNvPr id="6" name="Footer Placeholder 5"/>
          <p:cNvSpPr>
            <a:spLocks noGrp="1"/>
          </p:cNvSpPr>
          <p:nvPr>
            <p:ph type="ftr" sz="quarter" idx="11"/>
          </p:nvPr>
        </p:nvSpPr>
        <p:spPr/>
        <p:txBody>
          <a:bodyPr/>
          <a:lstStyle/>
          <a:p>
            <a:r>
              <a:rPr lang="en-US" smtClean="0"/>
              <a:t>Reef Check Speakers Bureau presentation notes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a:lstStyle/>
          <a:p>
            <a:pPr marL="228600" indent="-228600" defTabSz="914400" eaLnBrk="1" hangingPunct="1">
              <a:spcBef>
                <a:spcPct val="0"/>
              </a:spcBef>
              <a:buFont typeface="+mj-lt" charset="0"/>
              <a:buNone/>
            </a:pPr>
            <a:r>
              <a:rPr lang="en-US" dirty="0" smtClean="0">
                <a:ea typeface="ＭＳ Ｐゴシック" pitchFamily="34" charset="-128"/>
              </a:rPr>
              <a:t>Reef Check California trains citizen science divers to provide scientific data that informs the management of these marine reserves. In short, we put California</a:t>
            </a:r>
            <a:r>
              <a:rPr lang="en-US" altLang="en-US" dirty="0" smtClean="0">
                <a:ea typeface="ＭＳ Ｐゴシック" pitchFamily="34" charset="-128"/>
              </a:rPr>
              <a:t>’</a:t>
            </a:r>
            <a:r>
              <a:rPr lang="en-US" dirty="0" smtClean="0">
                <a:ea typeface="ＭＳ Ｐゴシック" pitchFamily="34" charset="-128"/>
              </a:rPr>
              <a:t>s ocean fans underwater to take the pulse of the ocean health, and then we report that information back to the state. </a:t>
            </a:r>
          </a:p>
          <a:p>
            <a:pPr marL="174625" indent="-174625">
              <a:lnSpc>
                <a:spcPts val="2200"/>
              </a:lnSpc>
              <a:spcBef>
                <a:spcPts val="600"/>
              </a:spcBef>
              <a:buClr>
                <a:schemeClr val="tx1"/>
              </a:buClr>
              <a:buFont typeface="Arial" pitchFamily="34" charset="0"/>
              <a:buChar char="-"/>
              <a:defRPr/>
            </a:pPr>
            <a:r>
              <a:rPr lang="en-US" dirty="0" smtClean="0">
                <a:solidFill>
                  <a:schemeClr val="accent6"/>
                </a:solidFill>
              </a:rPr>
              <a:t>Points to make:</a:t>
            </a:r>
          </a:p>
          <a:p>
            <a:pPr marL="174625" indent="-174625">
              <a:lnSpc>
                <a:spcPts val="2200"/>
              </a:lnSpc>
              <a:spcBef>
                <a:spcPts val="600"/>
              </a:spcBef>
              <a:buClr>
                <a:schemeClr val="tx1"/>
              </a:buClr>
              <a:buFont typeface="Arial" pitchFamily="34" charset="0"/>
              <a:buChar char="-"/>
              <a:defRPr/>
            </a:pPr>
            <a:r>
              <a:rPr lang="en-US" dirty="0" smtClean="0">
                <a:solidFill>
                  <a:schemeClr val="accent6"/>
                </a:solidFill>
              </a:rPr>
              <a:t>Explain who are the trainees </a:t>
            </a:r>
          </a:p>
          <a:p>
            <a:pPr marL="174625" indent="-174625">
              <a:lnSpc>
                <a:spcPts val="2200"/>
              </a:lnSpc>
              <a:spcBef>
                <a:spcPts val="600"/>
              </a:spcBef>
              <a:buClr>
                <a:schemeClr val="tx1"/>
              </a:buClr>
              <a:buFont typeface="Arial" pitchFamily="34" charset="0"/>
              <a:buChar char="-"/>
              <a:defRPr/>
            </a:pPr>
            <a:r>
              <a:rPr lang="en-US" dirty="0" smtClean="0">
                <a:solidFill>
                  <a:schemeClr val="accent6"/>
                </a:solidFill>
              </a:rPr>
              <a:t>We invite experienced divers to our trainings</a:t>
            </a:r>
          </a:p>
          <a:p>
            <a:pPr marL="228600" indent="-228600" defTabSz="914400" eaLnBrk="1" hangingPunct="1">
              <a:spcBef>
                <a:spcPct val="0"/>
              </a:spcBef>
              <a:buFont typeface="+mj-lt" charset="0"/>
              <a:buNone/>
            </a:pPr>
            <a:endParaRPr lang="en-US" dirty="0" smtClean="0">
              <a:ea typeface="ＭＳ Ｐゴシック" pitchFamily="34" charset="-128"/>
            </a:endParaRPr>
          </a:p>
        </p:txBody>
      </p:sp>
      <p:sp>
        <p:nvSpPr>
          <p:cNvPr id="86020" name="Slide Number Placeholder 3"/>
          <p:cNvSpPr>
            <a:spLocks noGrp="1"/>
          </p:cNvSpPr>
          <p:nvPr>
            <p:ph type="sldNum" sz="quarter" idx="5"/>
          </p:nvPr>
        </p:nvSpPr>
        <p:spPr bwMode="auto">
          <a:noFill/>
          <a:ln>
            <a:miter lim="800000"/>
            <a:headEnd/>
            <a:tailEnd/>
          </a:ln>
        </p:spPr>
        <p:txBody>
          <a:bodyPr/>
          <a:lstStyle/>
          <a:p>
            <a:fld id="{50A2EE46-032B-4215-B410-F06CA6BB43E9}" type="slidenum">
              <a:rPr lang="en-US"/>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0000" lnSpcReduction="20000"/>
          </a:bodyPr>
          <a:lstStyle/>
          <a:p>
            <a:pPr algn="l">
              <a:spcBef>
                <a:spcPct val="20000"/>
              </a:spcBef>
            </a:pPr>
            <a:r>
              <a:rPr lang="en-US" sz="1200" b="0" dirty="0" smtClean="0">
                <a:solidFill>
                  <a:srgbClr val="FFFF00"/>
                </a:solidFill>
                <a:effectLst/>
                <a:latin typeface="Calibri" pitchFamily="34" charset="0"/>
              </a:rPr>
              <a:t>Trains volunteer scuba divers as citizen scientists to monitor rocky reefs &amp; kelp forests </a:t>
            </a:r>
          </a:p>
          <a:p>
            <a:pPr algn="l">
              <a:spcBef>
                <a:spcPct val="20000"/>
              </a:spcBef>
            </a:pPr>
            <a:endParaRPr lang="en-US" sz="1200" b="0" dirty="0" smtClean="0">
              <a:solidFill>
                <a:srgbClr val="FFFF00"/>
              </a:solidFill>
              <a:effectLst/>
              <a:latin typeface="Calibri" pitchFamily="34" charset="0"/>
            </a:endParaRPr>
          </a:p>
          <a:p>
            <a:pPr marL="457200" indent="-457200" algn="l">
              <a:spcBef>
                <a:spcPct val="20000"/>
              </a:spcBef>
              <a:buFont typeface="+mj-lt"/>
              <a:buAutoNum type="arabicPeriod"/>
            </a:pPr>
            <a:r>
              <a:rPr lang="en-US" sz="1200" b="0" dirty="0" smtClean="0">
                <a:solidFill>
                  <a:srgbClr val="FFFF00"/>
                </a:solidFill>
                <a:effectLst/>
                <a:latin typeface="Calibri" pitchFamily="34" charset="0"/>
              </a:rPr>
              <a:t>Provide data to inform marine management and policy</a:t>
            </a:r>
          </a:p>
          <a:p>
            <a:pPr marL="457200" indent="-457200" algn="l">
              <a:spcBef>
                <a:spcPct val="20000"/>
              </a:spcBef>
              <a:buFont typeface="+mj-lt"/>
              <a:buAutoNum type="arabicPeriod"/>
            </a:pPr>
            <a:endParaRPr lang="en-US" sz="800" b="0" dirty="0" smtClean="0">
              <a:solidFill>
                <a:srgbClr val="FFFF00"/>
              </a:solidFill>
              <a:effectLst/>
              <a:latin typeface="Calibri" pitchFamily="34" charset="0"/>
            </a:endParaRPr>
          </a:p>
          <a:p>
            <a:pPr marL="457200" indent="-457200" algn="l">
              <a:spcBef>
                <a:spcPct val="20000"/>
              </a:spcBef>
              <a:buFont typeface="+mj-lt"/>
              <a:buAutoNum type="arabicPeriod"/>
            </a:pPr>
            <a:r>
              <a:rPr lang="en-US" sz="1200" b="0" dirty="0" smtClean="0">
                <a:solidFill>
                  <a:srgbClr val="FFFF00"/>
                </a:solidFill>
                <a:effectLst/>
                <a:latin typeface="Calibri" pitchFamily="34" charset="0"/>
              </a:rPr>
              <a:t>Foster educated constituency supportive of science–based management and ocean stewardship</a:t>
            </a:r>
          </a:p>
          <a:p>
            <a:pPr marL="457200" indent="-457200" algn="l">
              <a:spcBef>
                <a:spcPct val="20000"/>
              </a:spcBef>
            </a:pPr>
            <a:endParaRPr lang="en-US" sz="1200" b="0" dirty="0" smtClean="0">
              <a:solidFill>
                <a:srgbClr val="FFFF00"/>
              </a:solidFill>
              <a:effectLst/>
              <a:latin typeface="Calibri" pitchFamily="34" charset="0"/>
            </a:endParaRPr>
          </a:p>
          <a:p>
            <a:pPr marL="457200" indent="-457200" algn="l">
              <a:spcBef>
                <a:spcPct val="20000"/>
              </a:spcBef>
            </a:pPr>
            <a:r>
              <a:rPr lang="en-US" sz="1200" b="0" dirty="0" smtClean="0">
                <a:solidFill>
                  <a:srgbClr val="FFFF00"/>
                </a:solidFill>
                <a:effectLst/>
                <a:latin typeface="Calibri" pitchFamily="34" charset="0"/>
              </a:rPr>
              <a:t>Inform management  - not advocate</a:t>
            </a:r>
          </a:p>
          <a:p>
            <a:pPr algn="l" eaLnBrk="1" fontAlgn="auto" hangingPunct="1">
              <a:spcBef>
                <a:spcPts val="0"/>
              </a:spcBef>
              <a:spcAft>
                <a:spcPts val="0"/>
              </a:spcAft>
              <a:defRPr/>
            </a:pPr>
            <a:endParaRPr lang="en-US" b="0" dirty="0">
              <a:effectLst/>
            </a:endParaRPr>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527243-2E87-4DF0-8594-9ED777058CDA}" type="slidenum">
              <a:rPr lang="en-US"/>
              <a:pPr fontAlgn="base">
                <a:spcBef>
                  <a:spcPct val="0"/>
                </a:spcBef>
                <a:spcAft>
                  <a:spcPct val="0"/>
                </a:spcAft>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buFont typeface="+mj-lt"/>
              <a:buNone/>
            </a:pPr>
            <a:endParaRPr lang="en-US" baseline="0" dirty="0" smtClean="0">
              <a:latin typeface="Calibri" charset="0"/>
              <a:ea typeface="ＭＳ Ｐゴシック" charset="0"/>
              <a:cs typeface="ＭＳ Ｐゴシック" charset="0"/>
            </a:endParaRPr>
          </a:p>
          <a:p>
            <a:pPr marL="228600" indent="-228600">
              <a:buFont typeface="+mj-lt"/>
              <a:buAutoNum type="arabicPeriod"/>
            </a:pPr>
            <a:r>
              <a:rPr lang="en-US" baseline="0" dirty="0" smtClean="0">
                <a:latin typeface="Calibri" charset="0"/>
                <a:ea typeface="ＭＳ Ｐゴシック" charset="0"/>
                <a:cs typeface="ＭＳ Ｐゴシック" charset="0"/>
              </a:rPr>
              <a:t>Training takes four days and includes class room lectures and six ocean dives.</a:t>
            </a:r>
          </a:p>
          <a:p>
            <a:pPr marL="228600" indent="-228600">
              <a:buFont typeface="+mj-lt"/>
              <a:buAutoNum type="arabicPeriod"/>
            </a:pPr>
            <a:endParaRPr lang="en-US" baseline="0" dirty="0" smtClean="0">
              <a:latin typeface="Calibri" charset="0"/>
              <a:ea typeface="ＭＳ Ｐゴシック" charset="0"/>
              <a:cs typeface="ＭＳ Ｐゴシック" charset="0"/>
            </a:endParaRPr>
          </a:p>
          <a:p>
            <a:pPr marL="228600" indent="-228600">
              <a:buFont typeface="+mj-lt"/>
              <a:buAutoNum type="arabicPeriod"/>
            </a:pPr>
            <a:r>
              <a:rPr lang="en-US" baseline="0" dirty="0" smtClean="0">
                <a:latin typeface="Calibri" charset="0"/>
                <a:ea typeface="ＭＳ Ｐゴシック" charset="0"/>
                <a:cs typeface="ＭＳ Ｐゴシック" charset="0"/>
              </a:rPr>
              <a:t> Volunteers learn how to identify species, how to size fish and invertebrates such as abalone and sea urchins.</a:t>
            </a:r>
          </a:p>
          <a:p>
            <a:pPr marL="228600" indent="-228600">
              <a:buFont typeface="+mj-lt"/>
              <a:buAutoNum type="arabicPeriod"/>
            </a:pPr>
            <a:endParaRPr lang="en-US" baseline="0" dirty="0" smtClean="0">
              <a:latin typeface="Calibri" charset="0"/>
              <a:ea typeface="ＭＳ Ｐゴシック" charset="0"/>
              <a:cs typeface="ＭＳ Ｐゴシック" charset="0"/>
            </a:endParaRPr>
          </a:p>
          <a:p>
            <a:pPr marL="228600" indent="-228600">
              <a:buFont typeface="+mj-lt"/>
              <a:buAutoNum type="arabicPeriod"/>
            </a:pPr>
            <a:r>
              <a:rPr lang="en-US" baseline="0" dirty="0" smtClean="0">
                <a:latin typeface="Calibri" charset="0"/>
                <a:ea typeface="ＭＳ Ｐゴシック" charset="0"/>
                <a:cs typeface="ＭＳ Ｐゴシック" charset="0"/>
              </a:rPr>
              <a:t>In the ocean they learn the scientific diving skills required to conduct Reef Check surveys. </a:t>
            </a:r>
          </a:p>
          <a:p>
            <a:pPr marL="228600" indent="-228600">
              <a:buFont typeface="+mj-lt"/>
              <a:buAutoNum type="arabicPeriod"/>
            </a:pPr>
            <a:endParaRPr lang="en-US" baseline="0" dirty="0" smtClean="0">
              <a:latin typeface="Calibri" charset="0"/>
              <a:ea typeface="ＭＳ Ｐゴシック" charset="0"/>
              <a:cs typeface="ＭＳ Ｐゴシック" charset="0"/>
            </a:endParaRPr>
          </a:p>
          <a:p>
            <a:pPr marL="228600" indent="-228600">
              <a:buFont typeface="+mj-lt"/>
              <a:buAutoNum type="arabicPeriod"/>
            </a:pPr>
            <a:r>
              <a:rPr lang="en-US" baseline="0" dirty="0" smtClean="0">
                <a:latin typeface="Calibri" charset="0"/>
                <a:ea typeface="ＭＳ Ｐゴシック" charset="0"/>
                <a:cs typeface="ＭＳ Ｐゴシック" charset="0"/>
              </a:rPr>
              <a:t>At the end of the class all trainees must pass written and field tests. </a:t>
            </a:r>
          </a:p>
          <a:p>
            <a:pPr marL="228600" indent="-228600">
              <a:buFont typeface="+mj-lt"/>
              <a:buAutoNum type="arabicPeriod"/>
            </a:pPr>
            <a:endParaRPr lang="en-US" baseline="0" dirty="0" smtClean="0">
              <a:latin typeface="Calibri" charset="0"/>
              <a:ea typeface="ＭＳ Ｐゴシック" charset="0"/>
              <a:cs typeface="ＭＳ Ｐゴシック" charset="0"/>
            </a:endParaRPr>
          </a:p>
          <a:p>
            <a:pPr marL="228600" indent="-228600">
              <a:buFont typeface="+mj-lt"/>
              <a:buAutoNum type="arabicPeriod"/>
            </a:pPr>
            <a:r>
              <a:rPr lang="en-US" baseline="0" dirty="0" smtClean="0">
                <a:latin typeface="Calibri" charset="0"/>
                <a:ea typeface="ＭＳ Ｐゴシック" charset="0"/>
                <a:cs typeface="ＭＳ Ｐゴシック" charset="0"/>
              </a:rPr>
              <a:t>Each year thereafter, our volunteers must past a recertification testing process.</a:t>
            </a:r>
          </a:p>
          <a:p>
            <a:pPr marL="228600" indent="-228600">
              <a:buFont typeface="+mj-lt"/>
              <a:buAutoNum type="arabicPeriod"/>
            </a:pPr>
            <a:endParaRPr lang="en-US" baseline="0" dirty="0" smtClean="0">
              <a:latin typeface="Calibri" charset="0"/>
              <a:ea typeface="ＭＳ Ｐゴシック" charset="0"/>
              <a:cs typeface="ＭＳ Ｐゴシック" charset="0"/>
            </a:endParaRPr>
          </a:p>
          <a:p>
            <a:pPr marL="228600" indent="-228600">
              <a:buFont typeface="+mj-lt"/>
              <a:buAutoNum type="arabicPeriod"/>
            </a:pPr>
            <a:endParaRPr lang="en-US" baseline="0" dirty="0" smtClean="0">
              <a:latin typeface="Calibri" charset="0"/>
              <a:ea typeface="ＭＳ Ｐゴシック" charset="0"/>
              <a:cs typeface="ＭＳ Ｐゴシック" charset="0"/>
            </a:endParaRPr>
          </a:p>
          <a:p>
            <a:pPr marL="228600" indent="-228600">
              <a:buFont typeface="+mj-lt"/>
              <a:buAutoNum type="arabicPeriod"/>
            </a:pP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F027B0-AA80-D648-AA50-D89A47D2FFB1}" type="slidenum">
              <a:rPr lang="en-US" sz="1200"/>
              <a:pPr eaLnBrk="1" hangingPunct="1"/>
              <a:t>21</a:t>
            </a:fld>
            <a:endParaRPr lang="en-US" sz="1200" dirty="0"/>
          </a:p>
        </p:txBody>
      </p:sp>
      <p:sp>
        <p:nvSpPr>
          <p:cNvPr id="6" name="Footer Placeholder 5"/>
          <p:cNvSpPr>
            <a:spLocks noGrp="1"/>
          </p:cNvSpPr>
          <p:nvPr>
            <p:ph type="ftr" sz="quarter" idx="11"/>
          </p:nvPr>
        </p:nvSpPr>
        <p:spPr/>
        <p:txBody>
          <a:bodyPr/>
          <a:lstStyle/>
          <a:p>
            <a:r>
              <a:rPr lang="en-US" smtClean="0"/>
              <a:t>Reef Check Speakers Bureau presentation notes</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7549A8-330E-4E2C-BD3E-829FFAA2C1C5}" type="slidenum">
              <a:rPr lang="en-US"/>
              <a:pPr fontAlgn="base">
                <a:spcBef>
                  <a:spcPct val="0"/>
                </a:spcBef>
                <a:spcAft>
                  <a:spcPct val="0"/>
                </a:spcAft>
                <a:defRPr/>
              </a:pPr>
              <a:t>22</a:t>
            </a:fld>
            <a:endParaRPr lang="en-US"/>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buFont typeface="+mj-lt"/>
              <a:buAutoNum type="arabicPeriod"/>
            </a:pPr>
            <a:r>
              <a:rPr lang="en-US" dirty="0" smtClean="0"/>
              <a:t>Over the last</a:t>
            </a:r>
            <a:r>
              <a:rPr lang="en-US" baseline="0" dirty="0" smtClean="0"/>
              <a:t> 7 years Reef Check has built a statewide monitoring program with about 250 volunteers active every year monitoring about 80 sites from Humboldt County to San Diego.</a:t>
            </a:r>
            <a:endParaRPr lang="en-US" dirty="0"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4E1F87-3804-4889-849D-BD5793005A6A}" type="slidenum">
              <a:rPr lang="en-US"/>
              <a:pPr fontAlgn="base">
                <a:spcBef>
                  <a:spcPct val="0"/>
                </a:spcBef>
                <a:spcAft>
                  <a:spcPct val="0"/>
                </a:spcAft>
              </a:pPr>
              <a:t>23</a:t>
            </a:fld>
            <a:endParaRPr lang="en-US"/>
          </a:p>
        </p:txBody>
      </p:sp>
      <p:sp>
        <p:nvSpPr>
          <p:cNvPr id="6" name="Footer Placeholder 5"/>
          <p:cNvSpPr>
            <a:spLocks noGrp="1"/>
          </p:cNvSpPr>
          <p:nvPr>
            <p:ph type="ftr" sz="quarter" idx="11"/>
          </p:nvPr>
        </p:nvSpPr>
        <p:spPr/>
        <p:txBody>
          <a:bodyPr/>
          <a:lstStyle/>
          <a:p>
            <a:r>
              <a:rPr lang="en-US" smtClean="0"/>
              <a:t>Reef Check Speakers Bureau presentation notes</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mj-lt"/>
              <a:buAutoNum type="arabicPeriod"/>
            </a:pPr>
            <a:r>
              <a:rPr lang="en-US" baseline="0" dirty="0" smtClean="0">
                <a:latin typeface="Calibri" charset="0"/>
                <a:ea typeface="ＭＳ Ｐゴシック" charset="0"/>
                <a:cs typeface="ＭＳ Ｐゴシック" charset="0"/>
              </a:rPr>
              <a:t>Reef Check can help detect slow long-term changes or rapid major problems.</a:t>
            </a:r>
          </a:p>
          <a:p>
            <a:pPr marL="228600" indent="-228600" eaLnBrk="1" hangingPunct="1">
              <a:spcBef>
                <a:spcPct val="0"/>
              </a:spcBef>
              <a:buFont typeface="+mj-lt"/>
              <a:buAutoNum type="arabicPeriod"/>
            </a:pPr>
            <a:endParaRPr lang="en-US" baseline="0" dirty="0" smtClean="0">
              <a:latin typeface="Calibri" charset="0"/>
              <a:ea typeface="ＭＳ Ｐゴシック" charset="0"/>
              <a:cs typeface="ＭＳ Ｐゴシック" charset="0"/>
            </a:endParaRPr>
          </a:p>
          <a:p>
            <a:pPr marL="228600" indent="-228600" eaLnBrk="1" hangingPunct="1">
              <a:spcBef>
                <a:spcPct val="0"/>
              </a:spcBef>
              <a:buFont typeface="+mj-lt"/>
              <a:buAutoNum type="arabicPeriod"/>
            </a:pPr>
            <a:r>
              <a:rPr lang="en-US" baseline="0" dirty="0" smtClean="0">
                <a:latin typeface="Calibri" charset="0"/>
                <a:ea typeface="ＭＳ Ｐゴシック" charset="0"/>
                <a:cs typeface="ＭＳ Ｐゴシック" charset="0"/>
              </a:rPr>
              <a:t>For example, in </a:t>
            </a:r>
            <a:r>
              <a:rPr lang="en-US" dirty="0" smtClean="0">
                <a:latin typeface="Calibri" charset="0"/>
                <a:ea typeface="ＭＳ Ｐゴシック" charset="0"/>
                <a:cs typeface="ＭＳ Ｐゴシック" charset="0"/>
              </a:rPr>
              <a:t>2011 beach-goers </a:t>
            </a:r>
            <a:r>
              <a:rPr lang="en-US" dirty="0">
                <a:latin typeface="Calibri" charset="0"/>
                <a:ea typeface="ＭＳ Ｐゴシック" charset="0"/>
                <a:cs typeface="ＭＳ Ｐゴシック" charset="0"/>
              </a:rPr>
              <a:t>began </a:t>
            </a:r>
            <a:r>
              <a:rPr lang="en-US" dirty="0" smtClean="0">
                <a:latin typeface="Calibri" charset="0"/>
                <a:ea typeface="ＭＳ Ｐゴシック" charset="0"/>
                <a:cs typeface="ＭＳ Ｐゴシック" charset="0"/>
              </a:rPr>
              <a:t>noticing abalone shells washing ashore in large numbers in Sonoma County. Reef Check </a:t>
            </a:r>
            <a:r>
              <a:rPr lang="en-US" dirty="0">
                <a:latin typeface="Calibri" charset="0"/>
                <a:ea typeface="ＭＳ Ｐゴシック" charset="0"/>
                <a:cs typeface="ＭＳ Ｐゴシック" charset="0"/>
              </a:rPr>
              <a:t>went underwater to </a:t>
            </a:r>
            <a:r>
              <a:rPr lang="en-US" dirty="0" smtClean="0">
                <a:latin typeface="Calibri" charset="0"/>
                <a:ea typeface="ＭＳ Ｐゴシック" charset="0"/>
                <a:cs typeface="ＭＳ Ｐゴシック" charset="0"/>
              </a:rPr>
              <a:t>investigate</a:t>
            </a:r>
            <a:r>
              <a:rPr lang="en-US" baseline="0" dirty="0" smtClean="0">
                <a:latin typeface="Calibri" charset="0"/>
                <a:ea typeface="ＭＳ Ｐゴシック" charset="0"/>
                <a:cs typeface="ＭＳ Ｐゴシック" charset="0"/>
              </a:rPr>
              <a:t> and because of our ongoing monitoring, we could track the dramatic abalone die-off along the Sonoma Coast and compare it with six years of monitoring data. Without ongoing monitoring, this event and its dramatic consequences could not have been tracked.</a:t>
            </a:r>
          </a:p>
          <a:p>
            <a:pPr marL="228600" indent="-228600" eaLnBrk="1" hangingPunct="1">
              <a:spcBef>
                <a:spcPct val="0"/>
              </a:spcBef>
              <a:buFont typeface="+mj-lt"/>
              <a:buNone/>
            </a:pPr>
            <a:endParaRPr lang="en-US" baseline="0" dirty="0" smtClean="0">
              <a:latin typeface="Calibri" charset="0"/>
              <a:ea typeface="ＭＳ Ｐゴシック" charset="0"/>
              <a:cs typeface="ＭＳ Ｐゴシック" charset="0"/>
            </a:endParaRPr>
          </a:p>
          <a:p>
            <a:pPr marL="228600" indent="-228600" eaLnBrk="1" hangingPunct="1">
              <a:spcBef>
                <a:spcPct val="0"/>
              </a:spcBef>
              <a:buFont typeface="+mj-lt"/>
              <a:buAutoNum type="arabicPeriod"/>
            </a:pPr>
            <a:endParaRPr lang="en-US" baseline="0" dirty="0" smtClean="0">
              <a:latin typeface="Calibri" charset="0"/>
              <a:ea typeface="ＭＳ Ｐゴシック" charset="0"/>
              <a:cs typeface="ＭＳ Ｐゴシック" charset="0"/>
            </a:endParaRPr>
          </a:p>
        </p:txBody>
      </p:sp>
      <p:sp>
        <p:nvSpPr>
          <p:cNvPr id="788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6571E6-2735-6043-B404-1B2637E0AE3C}" type="slidenum">
              <a:rPr lang="en-US" sz="1200"/>
              <a:pPr eaLnBrk="1" hangingPunct="1"/>
              <a:t>24</a:t>
            </a:fld>
            <a:endParaRPr lang="en-US" sz="1200" dirty="0"/>
          </a:p>
        </p:txBody>
      </p:sp>
      <p:sp>
        <p:nvSpPr>
          <p:cNvPr id="6" name="Footer Placeholder 5"/>
          <p:cNvSpPr>
            <a:spLocks noGrp="1"/>
          </p:cNvSpPr>
          <p:nvPr>
            <p:ph type="ftr" sz="quarter" idx="11"/>
          </p:nvPr>
        </p:nvSpPr>
        <p:spPr/>
        <p:txBody>
          <a:bodyPr/>
          <a:lstStyle/>
          <a:p>
            <a:r>
              <a:rPr lang="en-US" smtClean="0"/>
              <a:t>Reef Check Speakers Bureau presentation notes</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mj-lt"/>
              <a:buAutoNum type="arabicPeriod"/>
            </a:pPr>
            <a:r>
              <a:rPr lang="en-US" baseline="0" dirty="0" smtClean="0">
                <a:latin typeface="Calibri" charset="0"/>
                <a:ea typeface="ＭＳ Ｐゴシック" charset="0"/>
                <a:cs typeface="ＭＳ Ｐゴシック" charset="0"/>
              </a:rPr>
              <a:t>Reef Check can help detect slow long-term changes or rapid major problems.</a:t>
            </a:r>
          </a:p>
          <a:p>
            <a:pPr marL="228600" indent="-228600" eaLnBrk="1" hangingPunct="1">
              <a:spcBef>
                <a:spcPct val="0"/>
              </a:spcBef>
              <a:buFont typeface="+mj-lt"/>
              <a:buAutoNum type="arabicPeriod"/>
            </a:pPr>
            <a:endParaRPr lang="en-US" baseline="0" dirty="0" smtClean="0">
              <a:latin typeface="Calibri" charset="0"/>
              <a:ea typeface="ＭＳ Ｐゴシック" charset="0"/>
              <a:cs typeface="ＭＳ Ｐゴシック" charset="0"/>
            </a:endParaRPr>
          </a:p>
          <a:p>
            <a:pPr marL="228600" indent="-228600" eaLnBrk="1" hangingPunct="1">
              <a:spcBef>
                <a:spcPct val="0"/>
              </a:spcBef>
              <a:buFont typeface="+mj-lt"/>
              <a:buAutoNum type="arabicPeriod"/>
            </a:pPr>
            <a:r>
              <a:rPr lang="en-US" baseline="0" dirty="0" smtClean="0">
                <a:latin typeface="Calibri" charset="0"/>
                <a:ea typeface="ＭＳ Ｐゴシック" charset="0"/>
                <a:cs typeface="ＭＳ Ｐゴシック" charset="0"/>
              </a:rPr>
              <a:t>For example, in </a:t>
            </a:r>
            <a:r>
              <a:rPr lang="en-US" dirty="0" smtClean="0">
                <a:latin typeface="Calibri" charset="0"/>
                <a:ea typeface="ＭＳ Ｐゴシック" charset="0"/>
                <a:cs typeface="ＭＳ Ｐゴシック" charset="0"/>
              </a:rPr>
              <a:t>2011 beach-goers </a:t>
            </a:r>
            <a:r>
              <a:rPr lang="en-US" dirty="0">
                <a:latin typeface="Calibri" charset="0"/>
                <a:ea typeface="ＭＳ Ｐゴシック" charset="0"/>
                <a:cs typeface="ＭＳ Ｐゴシック" charset="0"/>
              </a:rPr>
              <a:t>began </a:t>
            </a:r>
            <a:r>
              <a:rPr lang="en-US" dirty="0" smtClean="0">
                <a:latin typeface="Calibri" charset="0"/>
                <a:ea typeface="ＭＳ Ｐゴシック" charset="0"/>
                <a:cs typeface="ＭＳ Ｐゴシック" charset="0"/>
              </a:rPr>
              <a:t>noticing abalone shells washing ashore in large numbers in Sonoma County. Reef Check </a:t>
            </a:r>
            <a:r>
              <a:rPr lang="en-US" dirty="0">
                <a:latin typeface="Calibri" charset="0"/>
                <a:ea typeface="ＭＳ Ｐゴシック" charset="0"/>
                <a:cs typeface="ＭＳ Ｐゴシック" charset="0"/>
              </a:rPr>
              <a:t>went underwater to </a:t>
            </a:r>
            <a:r>
              <a:rPr lang="en-US" dirty="0" smtClean="0">
                <a:latin typeface="Calibri" charset="0"/>
                <a:ea typeface="ＭＳ Ｐゴシック" charset="0"/>
                <a:cs typeface="ＭＳ Ｐゴシック" charset="0"/>
              </a:rPr>
              <a:t>investigate</a:t>
            </a:r>
            <a:r>
              <a:rPr lang="en-US" baseline="0" dirty="0" smtClean="0">
                <a:latin typeface="Calibri" charset="0"/>
                <a:ea typeface="ＭＳ Ｐゴシック" charset="0"/>
                <a:cs typeface="ＭＳ Ｐゴシック" charset="0"/>
              </a:rPr>
              <a:t> and because of our ongoing monitoring, we could track the dramatic abalone die-off along the Sonoma Coast and compare it with six years of monitoring data. Without ongoing monitoring, this event and its dramatic consequences could not have been tracked.</a:t>
            </a:r>
          </a:p>
          <a:p>
            <a:pPr marL="228600" indent="-228600" eaLnBrk="1" hangingPunct="1">
              <a:spcBef>
                <a:spcPct val="0"/>
              </a:spcBef>
              <a:buFont typeface="+mj-lt"/>
              <a:buNone/>
            </a:pPr>
            <a:endParaRPr lang="en-US" baseline="0" dirty="0" smtClean="0">
              <a:latin typeface="Calibri" charset="0"/>
              <a:ea typeface="ＭＳ Ｐゴシック" charset="0"/>
              <a:cs typeface="ＭＳ Ｐゴシック" charset="0"/>
            </a:endParaRPr>
          </a:p>
          <a:p>
            <a:pPr marL="228600" indent="-228600" eaLnBrk="1" hangingPunct="1">
              <a:spcBef>
                <a:spcPct val="0"/>
              </a:spcBef>
              <a:buFont typeface="+mj-lt"/>
              <a:buAutoNum type="arabicPeriod"/>
            </a:pPr>
            <a:endParaRPr lang="en-US" baseline="0" dirty="0" smtClean="0">
              <a:latin typeface="Calibri" charset="0"/>
              <a:ea typeface="ＭＳ Ｐゴシック" charset="0"/>
              <a:cs typeface="ＭＳ Ｐゴシック" charset="0"/>
            </a:endParaRPr>
          </a:p>
        </p:txBody>
      </p:sp>
      <p:sp>
        <p:nvSpPr>
          <p:cNvPr id="7885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6571E6-2735-6043-B404-1B2637E0AE3C}" type="slidenum">
              <a:rPr lang="en-US" sz="1200"/>
              <a:pPr eaLnBrk="1" hangingPunct="1"/>
              <a:t>25</a:t>
            </a:fld>
            <a:endParaRPr lang="en-US" sz="1200" dirty="0"/>
          </a:p>
        </p:txBody>
      </p:sp>
      <p:sp>
        <p:nvSpPr>
          <p:cNvPr id="6" name="Footer Placeholder 5"/>
          <p:cNvSpPr>
            <a:spLocks noGrp="1"/>
          </p:cNvSpPr>
          <p:nvPr>
            <p:ph type="ftr" sz="quarter" idx="11"/>
          </p:nvPr>
        </p:nvSpPr>
        <p:spPr/>
        <p:txBody>
          <a:bodyPr/>
          <a:lstStyle/>
          <a:p>
            <a:r>
              <a:rPr lang="en-US" smtClean="0"/>
              <a:t>Reef Check Speakers Bureau presentation notes</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7549A8-330E-4E2C-BD3E-829FFAA2C1C5}" type="slidenum">
              <a:rPr lang="en-US"/>
              <a:pPr fontAlgn="base">
                <a:spcBef>
                  <a:spcPct val="0"/>
                </a:spcBef>
                <a:spcAft>
                  <a:spcPct val="0"/>
                </a:spcAft>
                <a:defRPr/>
              </a:pPr>
              <a:t>26</a:t>
            </a:fld>
            <a:endParaRPr lang="en-US" dirty="0"/>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8"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dirty="0" smtClean="0">
                <a:solidFill>
                  <a:srgbClr val="FFFF00"/>
                </a:solidFill>
              </a:rPr>
              <a:t>18 sites</a:t>
            </a:r>
          </a:p>
          <a:p>
            <a:endParaRPr lang="en-US" sz="1200" b="1" dirty="0" smtClean="0">
              <a:solidFill>
                <a:srgbClr val="FFFF00"/>
              </a:solidFill>
            </a:endParaRPr>
          </a:p>
          <a:p>
            <a:r>
              <a:rPr lang="en-US" sz="1200" b="1" dirty="0" smtClean="0">
                <a:solidFill>
                  <a:srgbClr val="FFFF00"/>
                </a:solidFill>
              </a:rPr>
              <a:t>139 surveys between </a:t>
            </a:r>
            <a:br>
              <a:rPr lang="en-US" sz="1200" b="1" dirty="0" smtClean="0">
                <a:solidFill>
                  <a:srgbClr val="FFFF00"/>
                </a:solidFill>
              </a:rPr>
            </a:br>
            <a:r>
              <a:rPr lang="en-US" sz="1200" b="1" dirty="0" smtClean="0">
                <a:solidFill>
                  <a:srgbClr val="FFFF00"/>
                </a:solidFill>
              </a:rPr>
              <a:t>2006-11</a:t>
            </a:r>
          </a:p>
          <a:p>
            <a:pPr eaLnBrk="1" hangingPunct="1">
              <a:spcBef>
                <a:spcPct val="0"/>
              </a:spcBef>
            </a:pP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25% differences</a:t>
            </a:r>
            <a:endParaRPr lang="en-US" dirty="0"/>
          </a:p>
        </p:txBody>
      </p:sp>
      <p:sp>
        <p:nvSpPr>
          <p:cNvPr id="4" name="Slide Number Placeholder 3"/>
          <p:cNvSpPr>
            <a:spLocks noGrp="1"/>
          </p:cNvSpPr>
          <p:nvPr>
            <p:ph type="sldNum" sz="quarter" idx="10"/>
          </p:nvPr>
        </p:nvSpPr>
        <p:spPr/>
        <p:txBody>
          <a:bodyPr/>
          <a:lstStyle/>
          <a:p>
            <a:fld id="{F15B795B-84F9-4CCF-AD6A-2351D3AC6844}"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15B795B-84F9-4CCF-AD6A-2351D3AC6844}"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 to make:</a:t>
            </a:r>
          </a:p>
          <a:p>
            <a:pPr marL="228600" indent="-228600">
              <a:buFont typeface="+mj-lt"/>
              <a:buAutoNum type="arabicPeriod"/>
            </a:pPr>
            <a:r>
              <a:rPr lang="en-US" dirty="0" smtClean="0"/>
              <a:t>All</a:t>
            </a:r>
            <a:r>
              <a:rPr lang="en-US" baseline="0" dirty="0" smtClean="0"/>
              <a:t> of these species are fished recreationally in the </a:t>
            </a:r>
            <a:r>
              <a:rPr lang="en-US" baseline="0" dirty="0" err="1" smtClean="0"/>
              <a:t>SMCAs</a:t>
            </a:r>
            <a:r>
              <a:rPr lang="en-US" baseline="0" dirty="0" smtClean="0"/>
              <a:t> around lovers </a:t>
            </a:r>
            <a:r>
              <a:rPr lang="en-US" baseline="0" dirty="0" err="1" smtClean="0"/>
              <a:t>SMR</a:t>
            </a:r>
            <a:endParaRPr lang="en-US" baseline="0" dirty="0" smtClean="0"/>
          </a:p>
          <a:p>
            <a:pPr marL="228600" indent="-228600">
              <a:buFont typeface="+mj-lt"/>
              <a:buAutoNum type="arabicPeriod"/>
            </a:pPr>
            <a:r>
              <a:rPr lang="en-US" baseline="0" dirty="0" smtClean="0"/>
              <a:t>Most species show a greater difference between </a:t>
            </a:r>
            <a:r>
              <a:rPr lang="en-US" baseline="0" dirty="0" err="1" smtClean="0"/>
              <a:t>SMCS</a:t>
            </a:r>
            <a:r>
              <a:rPr lang="en-US" baseline="0" dirty="0" smtClean="0"/>
              <a:t> and </a:t>
            </a:r>
            <a:r>
              <a:rPr lang="en-US" baseline="0" dirty="0" err="1" smtClean="0"/>
              <a:t>SMR</a:t>
            </a:r>
            <a:r>
              <a:rPr lang="en-US" baseline="0" dirty="0" smtClean="0"/>
              <a:t> after 3 years</a:t>
            </a:r>
          </a:p>
          <a:p>
            <a:pPr marL="228600" indent="-228600">
              <a:buFont typeface="+mj-lt"/>
              <a:buAutoNum type="arabicPeriod"/>
            </a:pPr>
            <a:r>
              <a:rPr lang="en-US" baseline="0" dirty="0" smtClean="0"/>
              <a:t>Especially the species with little movement show greater increase in </a:t>
            </a:r>
            <a:r>
              <a:rPr lang="en-US" baseline="0" dirty="0" err="1" smtClean="0"/>
              <a:t>SMR</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15B795B-84F9-4CCF-AD6A-2351D3AC6844}"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lobos</a:t>
            </a:r>
            <a:endParaRPr lang="en-US" dirty="0"/>
          </a:p>
        </p:txBody>
      </p:sp>
      <p:sp>
        <p:nvSpPr>
          <p:cNvPr id="4" name="Slide Number Placeholder 3"/>
          <p:cNvSpPr>
            <a:spLocks noGrp="1"/>
          </p:cNvSpPr>
          <p:nvPr>
            <p:ph type="sldNum" sz="quarter" idx="10"/>
          </p:nvPr>
        </p:nvSpPr>
        <p:spPr/>
        <p:txBody>
          <a:bodyPr/>
          <a:lstStyle/>
          <a:p>
            <a:fld id="{F15B795B-84F9-4CCF-AD6A-2351D3AC6844}"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6491D2-0055-3C43-A577-A9041FAFE2E9}" type="slidenum">
              <a:rPr lang="en-US"/>
              <a:pPr/>
              <a:t>3</a:t>
            </a:fld>
            <a:endParaRPr lang="en-US"/>
          </a:p>
        </p:txBody>
      </p:sp>
      <p:sp>
        <p:nvSpPr>
          <p:cNvPr id="333826" name="Rectangle 2"/>
          <p:cNvSpPr>
            <a:spLocks noGrp="1" noRot="1" noChangeAspect="1" noChangeArrowheads="1" noTextEdit="1"/>
          </p:cNvSpPr>
          <p:nvPr>
            <p:ph type="sldImg"/>
          </p:nvPr>
        </p:nvSpPr>
        <p:spPr>
          <a:xfrm>
            <a:off x="1143000" y="685800"/>
            <a:ext cx="4572000" cy="3429000"/>
          </a:xfrm>
          <a:prstGeom prst="rect">
            <a:avLst/>
          </a:prstGeom>
          <a:ln/>
          <a:extLst>
            <a:ext uri="{FAA26D3D-D897-4be2-8F04-BA451C77F1D7}">
              <ma14:placeholderFlag xmlns:ma14="http://schemas.microsoft.com/office/mac/drawingml/2011/main" xmlns="" val="1"/>
            </a:ext>
          </a:extLst>
        </p:spPr>
      </p:sp>
      <p:sp>
        <p:nvSpPr>
          <p:cNvPr id="333827" name="Rectangle 3"/>
          <p:cNvSpPr>
            <a:spLocks noGrp="1" noChangeArrowheads="1"/>
          </p:cNvSpPr>
          <p:nvPr>
            <p:ph type="body" idx="1"/>
          </p:nvPr>
        </p:nvSpPr>
        <p:spPr>
          <a:xfrm>
            <a:off x="685800" y="4343400"/>
            <a:ext cx="5486400" cy="4114800"/>
          </a:xfrm>
        </p:spPr>
        <p:txBody>
          <a:bodyPr/>
          <a:lstStyle/>
          <a:p>
            <a:pPr marL="228600" indent="-228600" eaLnBrk="1" hangingPunct="1">
              <a:spcBef>
                <a:spcPct val="0"/>
              </a:spcBef>
              <a:buFont typeface="+mj-lt"/>
              <a:buAutoNum type="arabicPeriod"/>
            </a:pPr>
            <a:r>
              <a:rPr lang="en-US" dirty="0" smtClean="0">
                <a:latin typeface="Calibri" charset="0"/>
                <a:ea typeface="ＭＳ Ｐゴシック" charset="0"/>
                <a:cs typeface="ＭＳ Ｐゴシック" charset="0"/>
              </a:rPr>
              <a:t>They support commercial and sport fishing industries, local tourism-based economies, and boundless recreational opportunities. </a:t>
            </a:r>
          </a:p>
          <a:p>
            <a:pPr marL="228600" indent="-228600" eaLnBrk="1" hangingPunct="1">
              <a:spcBef>
                <a:spcPct val="0"/>
              </a:spcBef>
              <a:buFont typeface="+mj-lt"/>
              <a:buAutoNum type="arabicPeriod"/>
            </a:pPr>
            <a:endParaRPr lang="en-US" dirty="0" smtClean="0">
              <a:latin typeface="Calibri" charset="0"/>
              <a:ea typeface="ＭＳ Ｐゴシック" charset="0"/>
              <a:cs typeface="ＭＳ Ｐゴシック" charset="0"/>
            </a:endParaRPr>
          </a:p>
          <a:p>
            <a:pPr marL="228600" indent="-228600" eaLnBrk="1" hangingPunct="1">
              <a:spcBef>
                <a:spcPct val="0"/>
              </a:spcBef>
              <a:buFont typeface="+mj-lt"/>
              <a:buAutoNum type="arabicPeriod"/>
            </a:pPr>
            <a:r>
              <a:rPr lang="en-US" dirty="0" smtClean="0">
                <a:latin typeface="Calibri" charset="0"/>
                <a:ea typeface="ＭＳ Ｐゴシック" charset="0"/>
                <a:cs typeface="ＭＳ Ｐゴシック" charset="0"/>
              </a:rPr>
              <a:t>And they are gorgeous.</a:t>
            </a:r>
            <a:endParaRPr lang="en-US" dirty="0">
              <a:latin typeface="Segoe" charset="0"/>
              <a:ea typeface="ＭＳ Ｐゴシック" charset="0"/>
              <a:cs typeface="ＭＳ Ｐゴシック" charset="0"/>
            </a:endParaRPr>
          </a:p>
        </p:txBody>
      </p:sp>
      <p:sp>
        <p:nvSpPr>
          <p:cNvPr id="6" name="Footer Placeholder 5"/>
          <p:cNvSpPr>
            <a:spLocks noGrp="1"/>
          </p:cNvSpPr>
          <p:nvPr>
            <p:ph type="ftr" sz="quarter" idx="11"/>
          </p:nvPr>
        </p:nvSpPr>
        <p:spPr>
          <a:xfrm>
            <a:off x="-1" y="8458200"/>
            <a:ext cx="3396343" cy="457200"/>
          </a:xfrm>
        </p:spPr>
        <p:txBody>
          <a:bodyPr/>
          <a:lstStyle/>
          <a:p>
            <a:r>
              <a:rPr lang="en-US" dirty="0" smtClean="0">
                <a:latin typeface="+mn-lt"/>
              </a:rPr>
              <a:t>Reef Check Speakers Bureau presentation notes</a:t>
            </a:r>
            <a:endParaRPr lang="en-US" dirty="0">
              <a:latin typeface="+mn-l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lobos</a:t>
            </a:r>
            <a:endParaRPr lang="en-US" dirty="0"/>
          </a:p>
        </p:txBody>
      </p:sp>
      <p:sp>
        <p:nvSpPr>
          <p:cNvPr id="4" name="Slide Number Placeholder 3"/>
          <p:cNvSpPr>
            <a:spLocks noGrp="1"/>
          </p:cNvSpPr>
          <p:nvPr>
            <p:ph type="sldNum" sz="quarter" idx="10"/>
          </p:nvPr>
        </p:nvSpPr>
        <p:spPr/>
        <p:txBody>
          <a:bodyPr/>
          <a:lstStyle/>
          <a:p>
            <a:fld id="{F15B795B-84F9-4CCF-AD6A-2351D3AC6844}"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 have just shown you one initial MPA</a:t>
            </a:r>
            <a:r>
              <a:rPr lang="en-US" baseline="0" dirty="0" smtClean="0"/>
              <a:t> success story but there are others.</a:t>
            </a:r>
          </a:p>
          <a:p>
            <a:pPr marL="228600" indent="-228600">
              <a:buFont typeface="+mj-lt"/>
              <a:buAutoNum type="arabicPeriod"/>
            </a:pPr>
            <a:endParaRPr lang="en-US" baseline="0" dirty="0" smtClean="0"/>
          </a:p>
          <a:p>
            <a:pPr marL="228600" indent="-228600">
              <a:buFont typeface="+mj-lt"/>
              <a:buAutoNum type="arabicPeriod"/>
            </a:pPr>
            <a:r>
              <a:rPr lang="en-US" baseline="0" dirty="0" smtClean="0"/>
              <a:t>For example California lobsters –like this one- in the Channel Islands are larger and more abundant after they have been protected in MPAs.</a:t>
            </a:r>
          </a:p>
          <a:p>
            <a:pPr marL="228600" indent="-228600">
              <a:buFont typeface="+mj-lt"/>
              <a:buAutoNum type="arabicPeriod"/>
            </a:pPr>
            <a:endParaRPr lang="en-US" baseline="0" dirty="0" smtClean="0"/>
          </a:p>
          <a:p>
            <a:pPr marL="228600" indent="-228600">
              <a:buFont typeface="+mj-lt"/>
              <a:buAutoNum type="arabicPeriod"/>
            </a:pPr>
            <a:endParaRPr lang="en-US" baseline="0" dirty="0" smtClean="0"/>
          </a:p>
          <a:p>
            <a:pPr marL="228600" indent="-228600">
              <a:buFont typeface="+mj-lt"/>
              <a:buAutoNum type="arabicPeriod"/>
            </a:pPr>
            <a:endParaRPr lang="en-US" baseline="0" dirty="0" smtClean="0"/>
          </a:p>
          <a:p>
            <a:pPr marL="228600" indent="-228600">
              <a:buFont typeface="+mj-lt"/>
              <a:buAutoNum type="arabicPeriod"/>
            </a:pPr>
            <a:endParaRPr lang="en-US" baseline="0" dirty="0" smtClean="0"/>
          </a:p>
          <a:p>
            <a:pPr marL="228600" indent="-228600">
              <a:buFont typeface="+mj-lt"/>
              <a:buAutoNum type="arabicPeriod"/>
            </a:pPr>
            <a:endParaRPr lang="en-US" baseline="0" dirty="0" smtClean="0"/>
          </a:p>
          <a:p>
            <a:pPr marL="228600" indent="-228600">
              <a:buFont typeface="+mj-lt"/>
              <a:buNone/>
            </a:pPr>
            <a:endParaRPr lang="en-US" baseline="0" dirty="0" smtClean="0"/>
          </a:p>
        </p:txBody>
      </p:sp>
      <p:sp>
        <p:nvSpPr>
          <p:cNvPr id="4" name="Slide Number Placeholder 3"/>
          <p:cNvSpPr>
            <a:spLocks noGrp="1"/>
          </p:cNvSpPr>
          <p:nvPr>
            <p:ph type="sldNum" sz="quarter" idx="10"/>
          </p:nvPr>
        </p:nvSpPr>
        <p:spPr/>
        <p:txBody>
          <a:bodyPr/>
          <a:lstStyle/>
          <a:p>
            <a:pPr>
              <a:defRPr/>
            </a:pPr>
            <a:fld id="{7812A511-8E50-BF46-BB5C-CCA160D6ED93}" type="slidenum">
              <a:rPr lang="en-US" smtClean="0"/>
              <a:pPr>
                <a:defRPr/>
              </a:pPr>
              <a:t>32</a:t>
            </a:fld>
            <a:endParaRPr lang="en-US" dirty="0"/>
          </a:p>
        </p:txBody>
      </p:sp>
      <p:sp>
        <p:nvSpPr>
          <p:cNvPr id="6" name="Footer Placeholder 5"/>
          <p:cNvSpPr>
            <a:spLocks noGrp="1"/>
          </p:cNvSpPr>
          <p:nvPr>
            <p:ph type="ftr" sz="quarter" idx="12"/>
          </p:nvPr>
        </p:nvSpPr>
        <p:spPr/>
        <p:txBody>
          <a:bodyPr/>
          <a:lstStyle/>
          <a:p>
            <a:r>
              <a:rPr lang="en-US" smtClean="0"/>
              <a:t>Reef Check Speakers Bureau presentation notes</a:t>
            </a:r>
            <a:endParaRPr lang="en-US" dirty="0"/>
          </a:p>
        </p:txBody>
      </p:sp>
    </p:spTree>
    <p:extLst>
      <p:ext uri="{BB962C8B-B14F-4D97-AF65-F5344CB8AC3E}">
        <p14:creationId xmlns="" xmlns:p14="http://schemas.microsoft.com/office/powerpoint/2010/main" val="1831363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normAutofit/>
          </a:bodyPr>
          <a:lstStyle/>
          <a:p>
            <a:pPr marL="228600" indent="-228600" eaLnBrk="1" fontAlgn="auto" hangingPunct="1">
              <a:spcBef>
                <a:spcPts val="0"/>
              </a:spcBef>
              <a:spcAft>
                <a:spcPts val="0"/>
              </a:spcAft>
              <a:buFont typeface="+mj-lt"/>
              <a:buAutoNum type="arabicPeriod"/>
              <a:defRPr/>
            </a:pPr>
            <a:r>
              <a:rPr lang="en-US" b="0" dirty="0" smtClean="0"/>
              <a:t>What is the future of MPA</a:t>
            </a:r>
            <a:r>
              <a:rPr lang="en-US" b="0" baseline="0" dirty="0" smtClean="0"/>
              <a:t> monitoring?</a:t>
            </a:r>
          </a:p>
          <a:p>
            <a:pPr marL="228600" indent="-228600" eaLnBrk="1" fontAlgn="auto" hangingPunct="1">
              <a:spcBef>
                <a:spcPts val="0"/>
              </a:spcBef>
              <a:spcAft>
                <a:spcPts val="0"/>
              </a:spcAft>
              <a:buFont typeface="+mj-lt"/>
              <a:buAutoNum type="arabicPeriod"/>
              <a:defRPr/>
            </a:pPr>
            <a:endParaRPr lang="en-US" b="0" baseline="0" dirty="0" smtClean="0"/>
          </a:p>
          <a:p>
            <a:pPr marL="228600" indent="-228600" eaLnBrk="1" fontAlgn="auto" hangingPunct="1">
              <a:spcBef>
                <a:spcPts val="0"/>
              </a:spcBef>
              <a:spcAft>
                <a:spcPts val="0"/>
              </a:spcAft>
              <a:buFont typeface="+mj-lt"/>
              <a:buAutoNum type="arabicPeriod"/>
              <a:defRPr/>
            </a:pPr>
            <a:r>
              <a:rPr lang="en-US" b="0" dirty="0" smtClean="0"/>
              <a:t>Reef Check</a:t>
            </a:r>
            <a:r>
              <a:rPr lang="en-US" b="0" baseline="0" dirty="0" smtClean="0"/>
              <a:t> will continue to monitor California's MPAs to document changes inside and outside of these amazing underwater parks for the long-term and all the data are available online for the public, students, scientists and managers to study.</a:t>
            </a:r>
          </a:p>
          <a:p>
            <a:pPr marL="228600" indent="-228600" eaLnBrk="1" fontAlgn="auto" hangingPunct="1">
              <a:spcBef>
                <a:spcPts val="0"/>
              </a:spcBef>
              <a:spcAft>
                <a:spcPts val="0"/>
              </a:spcAft>
              <a:buFont typeface="+mj-lt"/>
              <a:buAutoNum type="arabicPeriod"/>
              <a:defRPr/>
            </a:pPr>
            <a:endParaRPr lang="en-US" b="0" baseline="0" dirty="0" smtClean="0"/>
          </a:p>
          <a:p>
            <a:pPr marL="228600" indent="-228600" eaLnBrk="1" fontAlgn="auto" hangingPunct="1">
              <a:spcBef>
                <a:spcPts val="0"/>
              </a:spcBef>
              <a:spcAft>
                <a:spcPts val="0"/>
              </a:spcAft>
              <a:buFont typeface="+mj-lt"/>
              <a:buAutoNum type="arabicPeriod"/>
              <a:defRPr/>
            </a:pPr>
            <a:r>
              <a:rPr lang="en-US" b="0" baseline="0" dirty="0" smtClean="0"/>
              <a:t>This will help everyone evaluate how California’s MPA are doing and if the MPAs are achieving their goals. We will continue to work with the state management agencies to evaluate if the MPAs are protecting the natural ecosystems along our coast and conserve and restore fished species.</a:t>
            </a:r>
          </a:p>
          <a:p>
            <a:pPr marL="228600" indent="-228600" eaLnBrk="1" fontAlgn="auto" hangingPunct="1">
              <a:spcBef>
                <a:spcPts val="0"/>
              </a:spcBef>
              <a:spcAft>
                <a:spcPts val="0"/>
              </a:spcAft>
              <a:buFont typeface="+mj-lt"/>
              <a:buAutoNum type="arabicPeriod"/>
              <a:defRPr/>
            </a:pPr>
            <a:endParaRPr lang="en-US" b="0" baseline="0" dirty="0" smtClean="0"/>
          </a:p>
          <a:p>
            <a:pPr marL="228600" indent="-228600" eaLnBrk="1" fontAlgn="auto" hangingPunct="1">
              <a:spcBef>
                <a:spcPts val="0"/>
              </a:spcBef>
              <a:spcAft>
                <a:spcPts val="0"/>
              </a:spcAft>
              <a:buFont typeface="+mj-lt"/>
              <a:buAutoNum type="arabicPeriod"/>
              <a:defRPr/>
            </a:pPr>
            <a:r>
              <a:rPr lang="en-US" b="0" baseline="0" dirty="0" smtClean="0"/>
              <a:t>This work will become even more important in the light of ongoing climate change and the effects this will have on our ocean environment.</a:t>
            </a:r>
          </a:p>
          <a:p>
            <a:pPr marL="228600" indent="-228600" eaLnBrk="1" fontAlgn="auto" hangingPunct="1">
              <a:spcBef>
                <a:spcPts val="0"/>
              </a:spcBef>
              <a:spcAft>
                <a:spcPts val="0"/>
              </a:spcAft>
              <a:buFont typeface="+mj-lt"/>
              <a:buAutoNum type="arabicPeriod"/>
              <a:defRPr/>
            </a:pPr>
            <a:endParaRPr lang="en-US" b="0" baseline="0" dirty="0" smtClean="0"/>
          </a:p>
          <a:p>
            <a:pPr marL="228600" indent="-228600" eaLnBrk="1" fontAlgn="auto" hangingPunct="1">
              <a:spcBef>
                <a:spcPts val="0"/>
              </a:spcBef>
              <a:spcAft>
                <a:spcPts val="0"/>
              </a:spcAft>
              <a:buFont typeface="+mj-lt"/>
              <a:buAutoNum type="arabicPeriod"/>
              <a:defRPr/>
            </a:pPr>
            <a:r>
              <a:rPr lang="en-US" b="0" baseline="0" dirty="0" smtClean="0"/>
              <a:t> If we don’t systematically  monitor our oceans we will not notice changes since they are hidden beneath the waves and out of view of most people.</a:t>
            </a:r>
          </a:p>
          <a:p>
            <a:pPr marL="228600" indent="-228600" eaLnBrk="1" fontAlgn="auto" hangingPunct="1">
              <a:spcBef>
                <a:spcPts val="0"/>
              </a:spcBef>
              <a:spcAft>
                <a:spcPts val="0"/>
              </a:spcAft>
              <a:buFont typeface="+mj-lt"/>
              <a:buAutoNum type="arabicPeriod"/>
              <a:defRPr/>
            </a:pPr>
            <a:endParaRPr lang="en-US" b="0" baseline="0" dirty="0" smtClean="0"/>
          </a:p>
          <a:p>
            <a:pPr marL="228600" indent="-228600" eaLnBrk="1" fontAlgn="auto" hangingPunct="1">
              <a:spcBef>
                <a:spcPts val="0"/>
              </a:spcBef>
              <a:spcAft>
                <a:spcPts val="0"/>
              </a:spcAft>
              <a:buFont typeface="+mj-lt"/>
              <a:buAutoNum type="arabicPeriod"/>
              <a:defRPr/>
            </a:pPr>
            <a:endParaRPr lang="en-US" b="0" dirty="0" smtClean="0"/>
          </a:p>
        </p:txBody>
      </p:sp>
      <p:sp>
        <p:nvSpPr>
          <p:cNvPr id="819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27FDB4-B919-7041-BFD5-4A96CB14BD58}" type="slidenum">
              <a:rPr lang="en-US" sz="1200"/>
              <a:pPr eaLnBrk="1" hangingPunct="1"/>
              <a:t>33</a:t>
            </a:fld>
            <a:endParaRPr lang="en-US" sz="1200" dirty="0"/>
          </a:p>
        </p:txBody>
      </p:sp>
      <p:sp>
        <p:nvSpPr>
          <p:cNvPr id="6" name="Footer Placeholder 5"/>
          <p:cNvSpPr>
            <a:spLocks noGrp="1"/>
          </p:cNvSpPr>
          <p:nvPr>
            <p:ph type="ftr" sz="quarter" idx="11"/>
          </p:nvPr>
        </p:nvSpPr>
        <p:spPr/>
        <p:txBody>
          <a:bodyPr/>
          <a:lstStyle/>
          <a:p>
            <a:r>
              <a:rPr lang="en-US" smtClean="0"/>
              <a:t>Reef Check Speakers Bureau presentation notes</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a:buFont typeface="+mj-lt"/>
              <a:buAutoNum type="arabicPeriod"/>
            </a:pPr>
            <a:r>
              <a:rPr lang="en-US" dirty="0" smtClean="0">
                <a:latin typeface="Calibri" charset="0"/>
                <a:ea typeface="ＭＳ Ｐゴシック" charset="0"/>
                <a:cs typeface="ＭＳ Ｐゴシック" charset="0"/>
              </a:rPr>
              <a:t>Please also help spread the</a:t>
            </a:r>
            <a:r>
              <a:rPr lang="en-US" baseline="0" dirty="0" smtClean="0">
                <a:latin typeface="Calibri" charset="0"/>
                <a:ea typeface="ＭＳ Ｐゴシック" charset="0"/>
                <a:cs typeface="ＭＳ Ｐゴシック" charset="0"/>
              </a:rPr>
              <a:t> word</a:t>
            </a:r>
            <a:r>
              <a:rPr lang="en-US" dirty="0" smtClean="0">
                <a:latin typeface="Calibri" charset="0"/>
                <a:ea typeface="ＭＳ Ｐゴシック" charset="0"/>
                <a:cs typeface="ＭＳ Ｐゴシック" charset="0"/>
              </a:rPr>
              <a:t> about California's amazing network of underwater parks. </a:t>
            </a:r>
            <a:r>
              <a:rPr lang="en-US" dirty="0">
                <a:latin typeface="Calibri" charset="0"/>
                <a:ea typeface="ＭＳ Ｐゴシック" charset="0"/>
                <a:cs typeface="ＭＳ Ｐゴシック" charset="0"/>
              </a:rPr>
              <a:t>Californians can be proud that we have set aside a </a:t>
            </a:r>
            <a:r>
              <a:rPr lang="en-US" dirty="0" smtClean="0">
                <a:latin typeface="Calibri" charset="0"/>
                <a:ea typeface="ＭＳ Ｐゴシック" charset="0"/>
                <a:cs typeface="ＭＳ Ｐゴシック" charset="0"/>
              </a:rPr>
              <a:t>part </a:t>
            </a:r>
            <a:r>
              <a:rPr lang="en-US" dirty="0">
                <a:latin typeface="Calibri" charset="0"/>
                <a:ea typeface="ＭＳ Ｐゴシック" charset="0"/>
                <a:cs typeface="ＭＳ Ｐゴシック" charset="0"/>
              </a:rPr>
              <a:t>of </a:t>
            </a:r>
            <a:r>
              <a:rPr lang="en-US" dirty="0" smtClean="0">
                <a:latin typeface="Calibri" charset="0"/>
                <a:ea typeface="ＭＳ Ｐゴシック" charset="0"/>
                <a:cs typeface="ＭＳ Ｐゴシック" charset="0"/>
              </a:rPr>
              <a:t>our coastal </a:t>
            </a:r>
            <a:r>
              <a:rPr lang="en-US" dirty="0">
                <a:latin typeface="Calibri" charset="0"/>
                <a:ea typeface="ＭＳ Ｐゴシック" charset="0"/>
                <a:cs typeface="ＭＳ Ｐゴシック" charset="0"/>
              </a:rPr>
              <a:t>ocean for future generations. </a:t>
            </a:r>
            <a:endParaRPr lang="en-US" dirty="0" smtClean="0">
              <a:latin typeface="Calibri" charset="0"/>
              <a:ea typeface="ＭＳ Ｐゴシック" charset="0"/>
              <a:cs typeface="ＭＳ Ｐゴシック" charset="0"/>
            </a:endParaRPr>
          </a:p>
          <a:p>
            <a:pPr marL="228600" indent="-228600">
              <a:buFont typeface="+mj-lt"/>
              <a:buAutoNum type="arabicPeriod"/>
            </a:pPr>
            <a:endParaRPr lang="en-US" dirty="0" smtClean="0">
              <a:latin typeface="Calibri" charset="0"/>
              <a:ea typeface="ＭＳ Ｐゴシック" charset="0"/>
              <a:cs typeface="ＭＳ Ｐゴシック" charset="0"/>
            </a:endParaRPr>
          </a:p>
          <a:p>
            <a:pPr marL="228600" indent="-228600">
              <a:buFont typeface="+mj-lt"/>
              <a:buAutoNum type="arabicPeriod"/>
            </a:pPr>
            <a:r>
              <a:rPr lang="en-US" dirty="0" smtClean="0">
                <a:latin typeface="Calibri" charset="0"/>
                <a:ea typeface="ＭＳ Ｐゴシック" charset="0"/>
                <a:cs typeface="ＭＳ Ｐゴシック" charset="0"/>
              </a:rPr>
              <a:t>And check out more of Reef Check’s data at data.reefcheck.org</a:t>
            </a:r>
            <a:endParaRPr lang="en-US" dirty="0">
              <a:latin typeface="Calibri" charset="0"/>
              <a:ea typeface="ＭＳ Ｐゴシック" charset="0"/>
              <a:cs typeface="ＭＳ Ｐゴシック" charset="0"/>
            </a:endParaRPr>
          </a:p>
        </p:txBody>
      </p:sp>
      <p:sp>
        <p:nvSpPr>
          <p:cNvPr id="8704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297E8E-F46E-7146-BBA6-88F3752420F3}" type="slidenum">
              <a:rPr lang="en-US" sz="1200"/>
              <a:pPr eaLnBrk="1" hangingPunct="1"/>
              <a:t>34</a:t>
            </a:fld>
            <a:endParaRPr lang="en-US" sz="1200" dirty="0"/>
          </a:p>
        </p:txBody>
      </p:sp>
      <p:sp>
        <p:nvSpPr>
          <p:cNvPr id="6" name="Footer Placeholder 5"/>
          <p:cNvSpPr>
            <a:spLocks noGrp="1"/>
          </p:cNvSpPr>
          <p:nvPr>
            <p:ph type="ftr" sz="quarter" idx="11"/>
          </p:nvPr>
        </p:nvSpPr>
        <p:spPr/>
        <p:txBody>
          <a:bodyPr/>
          <a:lstStyle/>
          <a:p>
            <a:r>
              <a:rPr lang="en-US" smtClean="0"/>
              <a:t>Reef Check Speakers Bureau presentation notes</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US" dirty="0" smtClean="0"/>
              <a:t>You can join Reef Check and become trained as a citizen scientist.</a:t>
            </a:r>
          </a:p>
          <a:p>
            <a:pPr marL="228600" indent="-228600">
              <a:buFont typeface="+mj-lt"/>
              <a:buAutoNum type="arabicPeriod"/>
            </a:pPr>
            <a:endParaRPr lang="en-US" dirty="0" smtClean="0"/>
          </a:p>
          <a:p>
            <a:pPr marL="228600" indent="-228600">
              <a:buFont typeface="+mj-lt"/>
              <a:buAutoNum type="arabicPeriod"/>
            </a:pPr>
            <a:r>
              <a:rPr lang="en-US" dirty="0" smtClean="0"/>
              <a:t>You can help us in other ways.</a:t>
            </a:r>
            <a:r>
              <a:rPr lang="en-US" baseline="0" dirty="0" smtClean="0"/>
              <a:t> If you have specific skills that you think might help us do our important work please come and talk to me.</a:t>
            </a:r>
          </a:p>
          <a:p>
            <a:pPr marL="228600" indent="-228600">
              <a:buFont typeface="+mj-lt"/>
              <a:buAutoNum type="arabicPeriod"/>
            </a:pPr>
            <a:endParaRPr lang="en-US" baseline="0" dirty="0" smtClean="0"/>
          </a:p>
          <a:p>
            <a:pPr marL="228600" indent="-228600">
              <a:buFont typeface="+mj-lt"/>
              <a:buAutoNum type="arabicPeriod"/>
            </a:pPr>
            <a:r>
              <a:rPr lang="en-US" baseline="0" dirty="0" smtClean="0"/>
              <a:t>And of course you can make a donation in support of our important work.</a:t>
            </a:r>
            <a:endParaRPr lang="en-US" dirty="0"/>
          </a:p>
        </p:txBody>
      </p:sp>
      <p:sp>
        <p:nvSpPr>
          <p:cNvPr id="4" name="Slide Number Placeholder 3"/>
          <p:cNvSpPr>
            <a:spLocks noGrp="1"/>
          </p:cNvSpPr>
          <p:nvPr>
            <p:ph type="sldNum" sz="quarter" idx="10"/>
          </p:nvPr>
        </p:nvSpPr>
        <p:spPr/>
        <p:txBody>
          <a:bodyPr/>
          <a:lstStyle/>
          <a:p>
            <a:pPr>
              <a:defRPr/>
            </a:pPr>
            <a:fld id="{7812A511-8E50-BF46-BB5C-CCA160D6ED93}" type="slidenum">
              <a:rPr lang="en-US" smtClean="0"/>
              <a:pPr>
                <a:defRPr/>
              </a:pPr>
              <a:t>35</a:t>
            </a:fld>
            <a:endParaRPr lang="en-US"/>
          </a:p>
        </p:txBody>
      </p:sp>
      <p:sp>
        <p:nvSpPr>
          <p:cNvPr id="6" name="Footer Placeholder 5"/>
          <p:cNvSpPr>
            <a:spLocks noGrp="1"/>
          </p:cNvSpPr>
          <p:nvPr>
            <p:ph type="ftr" sz="quarter" idx="12"/>
          </p:nvPr>
        </p:nvSpPr>
        <p:spPr/>
        <p:txBody>
          <a:bodyPr/>
          <a:lstStyle/>
          <a:p>
            <a:r>
              <a:rPr lang="en-US" smtClean="0"/>
              <a:t>Reef Check Speakers Bureau presentation notes</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defTabSz="914400" eaLnBrk="1" hangingPunct="1">
              <a:spcBef>
                <a:spcPct val="0"/>
              </a:spcBef>
              <a:buFont typeface="+mj-lt"/>
              <a:buAutoNum type="arabicPeriod"/>
            </a:pPr>
            <a:r>
              <a:rPr lang="en-US" dirty="0" smtClean="0">
                <a:latin typeface="Calibri" charset="0"/>
                <a:ea typeface="ＭＳ Ｐゴシック" charset="0"/>
                <a:cs typeface="ＭＳ Ｐゴシック" charset="0"/>
              </a:rPr>
              <a:t>This</a:t>
            </a:r>
            <a:r>
              <a:rPr lang="en-US" baseline="0" dirty="0" smtClean="0">
                <a:latin typeface="Calibri" charset="0"/>
                <a:ea typeface="ＭＳ Ｐゴシック" charset="0"/>
                <a:cs typeface="ＭＳ Ｐゴシック" charset="0"/>
              </a:rPr>
              <a:t> is Bill Field – one of our </a:t>
            </a:r>
            <a:r>
              <a:rPr lang="en-US" dirty="0" smtClean="0">
                <a:latin typeface="Calibri" charset="0"/>
                <a:ea typeface="ＭＳ Ｐゴシック" charset="0"/>
                <a:cs typeface="ＭＳ Ｐゴシック" charset="0"/>
              </a:rPr>
              <a:t>Reef</a:t>
            </a:r>
            <a:r>
              <a:rPr lang="en-US" baseline="0" dirty="0" smtClean="0">
                <a:latin typeface="Calibri" charset="0"/>
                <a:ea typeface="ＭＳ Ｐゴシック" charset="0"/>
                <a:cs typeface="ＭＳ Ｐゴシック" charset="0"/>
              </a:rPr>
              <a:t> Check divers.  We often give up our weekends to carry out surveys.  And believe me – the ocean is not always calm and sunny! We always deal with cold water and sometimes big waves, rain, fog and poor underwater visibility. But we love our volunteer work and that is why I am here. </a:t>
            </a:r>
            <a:r>
              <a:rPr lang="en-US" dirty="0" smtClean="0">
                <a:latin typeface="Calibri" charset="0"/>
                <a:ea typeface="ＭＳ Ｐゴシック" charset="0"/>
                <a:cs typeface="ＭＳ Ｐゴシック" charset="0"/>
              </a:rPr>
              <a:t>Thank</a:t>
            </a:r>
            <a:r>
              <a:rPr lang="en-US" baseline="0" dirty="0" smtClean="0">
                <a:latin typeface="Calibri" charset="0"/>
                <a:ea typeface="ＭＳ Ｐゴシック" charset="0"/>
                <a:cs typeface="ＭＳ Ｐゴシック" charset="0"/>
              </a:rPr>
              <a:t> you for coming and letting me share our story with you. </a:t>
            </a:r>
          </a:p>
          <a:p>
            <a:pPr marL="228600" indent="-228600" defTabSz="914400" eaLnBrk="1" hangingPunct="1">
              <a:spcBef>
                <a:spcPct val="0"/>
              </a:spcBef>
              <a:buFont typeface="+mj-lt"/>
              <a:buAutoNum type="arabicPeriod"/>
            </a:pPr>
            <a:endParaRPr lang="en-US" baseline="0" dirty="0" smtClean="0">
              <a:latin typeface="Calibri" charset="0"/>
              <a:ea typeface="ＭＳ Ｐゴシック" charset="0"/>
              <a:cs typeface="ＭＳ Ｐゴシック" charset="0"/>
            </a:endParaRPr>
          </a:p>
          <a:p>
            <a:pPr marL="228600" indent="-228600" defTabSz="914400" eaLnBrk="1" hangingPunct="1">
              <a:spcBef>
                <a:spcPct val="0"/>
              </a:spcBef>
              <a:buFont typeface="+mj-lt"/>
              <a:buAutoNum type="arabicPeriod"/>
            </a:pPr>
            <a:r>
              <a:rPr lang="en-US" baseline="0" dirty="0" smtClean="0">
                <a:latin typeface="Calibri" charset="0"/>
                <a:ea typeface="ＭＳ Ｐゴシック" charset="0"/>
                <a:cs typeface="ＭＳ Ｐゴシック" charset="0"/>
              </a:rPr>
              <a:t>I’d be happy to answer any questions.</a:t>
            </a:r>
            <a:endParaRPr lang="en-US" dirty="0">
              <a:latin typeface="Calibri" charset="0"/>
              <a:ea typeface="ＭＳ Ｐゴシック" charset="0"/>
              <a:cs typeface="ＭＳ Ｐゴシック" charset="0"/>
            </a:endParaRPr>
          </a:p>
        </p:txBody>
      </p:sp>
      <p:sp>
        <p:nvSpPr>
          <p:cNvPr id="890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3E5319-C7E6-0E41-95D1-C247EF1F955B}" type="slidenum">
              <a:rPr lang="en-US" sz="1200"/>
              <a:pPr eaLnBrk="1" hangingPunct="1"/>
              <a:t>37</a:t>
            </a:fld>
            <a:endParaRPr lang="en-US" sz="1200"/>
          </a:p>
        </p:txBody>
      </p:sp>
      <p:sp>
        <p:nvSpPr>
          <p:cNvPr id="6" name="Footer Placeholder 5"/>
          <p:cNvSpPr>
            <a:spLocks noGrp="1"/>
          </p:cNvSpPr>
          <p:nvPr>
            <p:ph type="ftr" sz="quarter" idx="11"/>
          </p:nvPr>
        </p:nvSpPr>
        <p:spPr/>
        <p:txBody>
          <a:bodyPr/>
          <a:lstStyle/>
          <a:p>
            <a:r>
              <a:rPr lang="en-US" smtClean="0"/>
              <a:t>Reef Check Speakers Bureau presentation notes</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a:lstStyle/>
          <a:p>
            <a:r>
              <a:rPr lang="en-US" sz="1400" smtClean="0">
                <a:ea typeface="ＭＳ Ｐゴシック" pitchFamily="34" charset="-128"/>
              </a:rPr>
              <a:t>This is a photo of a giant sea bass – we do not see these anymore. California</a:t>
            </a:r>
            <a:r>
              <a:rPr lang="ja-JP" altLang="en-US" sz="1400" smtClean="0">
                <a:ea typeface="ＭＳ Ｐゴシック" pitchFamily="34" charset="-128"/>
              </a:rPr>
              <a:t>’</a:t>
            </a:r>
            <a:r>
              <a:rPr lang="en-US" altLang="ja-JP" sz="1400" smtClean="0">
                <a:ea typeface="ＭＳ Ｐゴシック" pitchFamily="34" charset="-128"/>
              </a:rPr>
              <a:t>s oceans are in trouble, and not the same as they were 100 years ago.  Like other places around the world, our ability to extract from the ocean has not caught up with the ocean</a:t>
            </a:r>
            <a:r>
              <a:rPr lang="en-US" altLang="en-US" sz="1400" smtClean="0">
                <a:ea typeface="ＭＳ Ｐゴシック" pitchFamily="34" charset="-128"/>
              </a:rPr>
              <a:t>’</a:t>
            </a:r>
            <a:r>
              <a:rPr lang="en-US" altLang="ja-JP" sz="1400" smtClean="0">
                <a:ea typeface="ＭＳ Ｐゴシック" pitchFamily="34" charset="-128"/>
              </a:rPr>
              <a:t>s ability to replenish itself. </a:t>
            </a:r>
          </a:p>
          <a:p>
            <a:pPr eaLnBrk="1" hangingPunct="1">
              <a:spcBef>
                <a:spcPct val="0"/>
              </a:spcBef>
            </a:pPr>
            <a:r>
              <a:rPr lang="en-US" smtClean="0">
                <a:ea typeface="ＭＳ Ｐゴシック" pitchFamily="34" charset="-128"/>
              </a:rPr>
              <a:t>Over the past 50 years, growing fishing pressure and habitat loss have strained California</a:t>
            </a:r>
            <a:r>
              <a:rPr lang="en-US" altLang="en-US" smtClean="0">
                <a:ea typeface="ＭＳ Ｐゴシック" pitchFamily="34" charset="-128"/>
              </a:rPr>
              <a:t>’</a:t>
            </a:r>
            <a:r>
              <a:rPr lang="en-US" smtClean="0">
                <a:ea typeface="ＭＳ Ｐゴシック" pitchFamily="34" charset="-128"/>
              </a:rPr>
              <a:t>s marine systems. In 2000, the U.S. Secretary of Commerce declared the West Coast groundfish fishery a "disaster.</a:t>
            </a:r>
            <a:r>
              <a:rPr lang="en-US" altLang="en-US" smtClean="0">
                <a:ea typeface="ＭＳ Ｐゴシック" pitchFamily="34" charset="-128"/>
              </a:rPr>
              <a:t>”</a:t>
            </a:r>
            <a:r>
              <a:rPr lang="en-US" smtClean="0">
                <a:ea typeface="ＭＳ Ｐゴシック" pitchFamily="34" charset="-128"/>
              </a:rPr>
              <a:t> People realized– we</a:t>
            </a:r>
            <a:r>
              <a:rPr lang="en-US" altLang="en-US" smtClean="0">
                <a:ea typeface="ＭＳ Ｐゴシック" pitchFamily="34" charset="-128"/>
              </a:rPr>
              <a:t>’</a:t>
            </a:r>
            <a:r>
              <a:rPr lang="en-US" smtClean="0">
                <a:ea typeface="ＭＳ Ｐゴシック" pitchFamily="34" charset="-128"/>
              </a:rPr>
              <a:t>ve got to do something.</a:t>
            </a:r>
          </a:p>
          <a:p>
            <a:endParaRPr lang="en-US"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a:lstStyle/>
          <a:p>
            <a:r>
              <a:rPr lang="en-US" sz="1400" smtClean="0">
                <a:ea typeface="ＭＳ Ｐゴシック" pitchFamily="34" charset="-128"/>
              </a:rPr>
              <a:t>This is a photo of a giant sea bass – we do not see these anymore. California</a:t>
            </a:r>
            <a:r>
              <a:rPr lang="ja-JP" altLang="en-US" sz="1400" smtClean="0">
                <a:ea typeface="ＭＳ Ｐゴシック" pitchFamily="34" charset="-128"/>
              </a:rPr>
              <a:t>’</a:t>
            </a:r>
            <a:r>
              <a:rPr lang="en-US" altLang="ja-JP" sz="1400" smtClean="0">
                <a:ea typeface="ＭＳ Ｐゴシック" pitchFamily="34" charset="-128"/>
              </a:rPr>
              <a:t>s oceans are in trouble, and not the same as they were 100 years ago.  Like other places around the world, our ability to extract from the ocean has not caught up with the ocean</a:t>
            </a:r>
            <a:r>
              <a:rPr lang="en-US" altLang="en-US" sz="1400" smtClean="0">
                <a:ea typeface="ＭＳ Ｐゴシック" pitchFamily="34" charset="-128"/>
              </a:rPr>
              <a:t>’</a:t>
            </a:r>
            <a:r>
              <a:rPr lang="en-US" altLang="ja-JP" sz="1400" smtClean="0">
                <a:ea typeface="ＭＳ Ｐゴシック" pitchFamily="34" charset="-128"/>
              </a:rPr>
              <a:t>s ability to replenish itself. </a:t>
            </a:r>
          </a:p>
          <a:p>
            <a:pPr eaLnBrk="1" hangingPunct="1">
              <a:spcBef>
                <a:spcPct val="0"/>
              </a:spcBef>
            </a:pPr>
            <a:r>
              <a:rPr lang="en-US" smtClean="0">
                <a:ea typeface="ＭＳ Ｐゴシック" pitchFamily="34" charset="-128"/>
              </a:rPr>
              <a:t>Over the past 50 years, growing fishing pressure and habitat loss have strained California</a:t>
            </a:r>
            <a:r>
              <a:rPr lang="en-US" altLang="en-US" smtClean="0">
                <a:ea typeface="ＭＳ Ｐゴシック" pitchFamily="34" charset="-128"/>
              </a:rPr>
              <a:t>’</a:t>
            </a:r>
            <a:r>
              <a:rPr lang="en-US" smtClean="0">
                <a:ea typeface="ＭＳ Ｐゴシック" pitchFamily="34" charset="-128"/>
              </a:rPr>
              <a:t>s marine systems. In 2000, the U.S. Secretary of Commerce declared the West Coast groundfish fishery a "disaster.</a:t>
            </a:r>
            <a:r>
              <a:rPr lang="en-US" altLang="en-US" smtClean="0">
                <a:ea typeface="ＭＳ Ｐゴシック" pitchFamily="34" charset="-128"/>
              </a:rPr>
              <a:t>”</a:t>
            </a:r>
            <a:r>
              <a:rPr lang="en-US" smtClean="0">
                <a:ea typeface="ＭＳ Ｐゴシック" pitchFamily="34" charset="-128"/>
              </a:rPr>
              <a:t> People realized– we</a:t>
            </a:r>
            <a:r>
              <a:rPr lang="en-US" altLang="en-US" smtClean="0">
                <a:ea typeface="ＭＳ Ｐゴシック" pitchFamily="34" charset="-128"/>
              </a:rPr>
              <a:t>’</a:t>
            </a:r>
            <a:r>
              <a:rPr lang="en-US" smtClean="0">
                <a:ea typeface="ＭＳ Ｐゴシック" pitchFamily="34" charset="-128"/>
              </a:rPr>
              <a:t>ve got to do something.</a:t>
            </a:r>
          </a:p>
          <a:p>
            <a:endParaRPr lang="en-US"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C3D7555-3D70-4AB3-94DF-C505D362C29A}" type="slidenum">
              <a:rPr lang="en-US" smtClean="0"/>
              <a:pPr>
                <a:defRPr/>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584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28600" indent="-228600">
              <a:buFont typeface="+mj-lt"/>
              <a:buAutoNum type="arabicPeriod"/>
            </a:pPr>
            <a:r>
              <a:rPr lang="en-US" dirty="0" smtClean="0">
                <a:latin typeface="Calibri" charset="0"/>
                <a:ea typeface="ＭＳ Ｐゴシック" charset="0"/>
                <a:cs typeface="ＭＳ Ｐゴシック" charset="0"/>
              </a:rPr>
              <a:t>OK – now</a:t>
            </a:r>
            <a:r>
              <a:rPr lang="en-US" baseline="0" dirty="0" smtClean="0">
                <a:latin typeface="Calibri" charset="0"/>
                <a:ea typeface="ＭＳ Ｐゴシック" charset="0"/>
                <a:cs typeface="ＭＳ Ｐゴシック" charset="0"/>
              </a:rPr>
              <a:t> back to California. </a:t>
            </a:r>
            <a:r>
              <a:rPr lang="en-US" dirty="0" smtClean="0">
                <a:latin typeface="Calibri" charset="0"/>
                <a:ea typeface="ＭＳ Ｐゴシック" charset="0"/>
                <a:cs typeface="ＭＳ Ｐゴシック" charset="0"/>
              </a:rPr>
              <a:t>Who </a:t>
            </a:r>
            <a:r>
              <a:rPr lang="en-US" dirty="0">
                <a:latin typeface="Calibri" charset="0"/>
                <a:ea typeface="ＭＳ Ｐゴシック" charset="0"/>
                <a:cs typeface="ＭＳ Ｐゴシック" charset="0"/>
              </a:rPr>
              <a:t>has seen this photo? This was taken in 2011 when </a:t>
            </a:r>
            <a:r>
              <a:rPr lang="en-US" dirty="0" smtClean="0">
                <a:latin typeface="Calibri" charset="0"/>
                <a:ea typeface="ＭＳ Ｐゴシック" charset="0"/>
                <a:cs typeface="ＭＳ Ｐゴシック" charset="0"/>
              </a:rPr>
              <a:t>a </a:t>
            </a:r>
            <a:r>
              <a:rPr lang="en-US" dirty="0">
                <a:latin typeface="Calibri" charset="0"/>
                <a:ea typeface="ＭＳ Ｐゴシック" charset="0"/>
                <a:cs typeface="ＭＳ Ｐゴシック" charset="0"/>
              </a:rPr>
              <a:t>pod of humpbacks were feeding right </a:t>
            </a:r>
            <a:r>
              <a:rPr lang="en-US" dirty="0" smtClean="0">
                <a:latin typeface="Calibri" charset="0"/>
                <a:ea typeface="ＭＳ Ｐゴシック" charset="0"/>
                <a:cs typeface="ＭＳ Ｐゴシック" charset="0"/>
              </a:rPr>
              <a:t>offshore of </a:t>
            </a:r>
            <a:r>
              <a:rPr lang="en-US" dirty="0">
                <a:latin typeface="Calibri" charset="0"/>
                <a:ea typeface="ＭＳ Ｐゴシック" charset="0"/>
                <a:cs typeface="ＭＳ Ｐゴシック" charset="0"/>
              </a:rPr>
              <a:t>Santa </a:t>
            </a:r>
            <a:r>
              <a:rPr lang="en-US" dirty="0" smtClean="0">
                <a:latin typeface="Calibri" charset="0"/>
                <a:ea typeface="ＭＳ Ｐゴシック" charset="0"/>
                <a:cs typeface="ＭＳ Ｐゴシック" charset="0"/>
              </a:rPr>
              <a:t>Cruz, California.  </a:t>
            </a:r>
          </a:p>
          <a:p>
            <a:pPr marL="228600" indent="-228600">
              <a:buFont typeface="+mj-lt"/>
              <a:buAutoNum type="arabicPeriod"/>
            </a:pPr>
            <a:endParaRPr lang="en-US" dirty="0">
              <a:latin typeface="Calibri" charset="0"/>
              <a:ea typeface="ＭＳ Ｐゴシック" charset="0"/>
              <a:cs typeface="ＭＳ Ｐゴシック" charset="0"/>
            </a:endParaRPr>
          </a:p>
          <a:p>
            <a:pPr marL="228600" indent="-228600">
              <a:buFont typeface="+mj-lt"/>
              <a:buAutoNum type="arabicPeriod"/>
            </a:pPr>
            <a:r>
              <a:rPr lang="en-US" dirty="0">
                <a:latin typeface="Calibri" charset="0"/>
                <a:ea typeface="ＭＳ Ｐゴシック" charset="0"/>
                <a:cs typeface="ＭＳ Ｐゴシック" charset="0"/>
              </a:rPr>
              <a:t>While its easy to get depressed by the negative headlines and the sense that environmental problems are escalating, there </a:t>
            </a:r>
            <a:r>
              <a:rPr lang="en-US" dirty="0" smtClean="0">
                <a:latin typeface="Calibri" charset="0"/>
                <a:ea typeface="ＭＳ Ｐゴシック" charset="0"/>
                <a:cs typeface="ＭＳ Ｐゴシック" charset="0"/>
              </a:rPr>
              <a:t>are marine </a:t>
            </a:r>
            <a:r>
              <a:rPr lang="en-US" dirty="0">
                <a:latin typeface="Calibri" charset="0"/>
                <a:ea typeface="ＭＳ Ｐゴシック" charset="0"/>
                <a:cs typeface="ＭＳ Ｐゴシック" charset="0"/>
              </a:rPr>
              <a:t>conservation </a:t>
            </a:r>
            <a:r>
              <a:rPr lang="en-US" dirty="0" smtClean="0">
                <a:latin typeface="Calibri" charset="0"/>
                <a:ea typeface="ＭＳ Ｐゴシック" charset="0"/>
                <a:cs typeface="ＭＳ Ｐゴシック" charset="0"/>
              </a:rPr>
              <a:t>success stories.</a:t>
            </a:r>
          </a:p>
          <a:p>
            <a:pPr marL="228600" indent="-228600">
              <a:buFont typeface="+mj-lt"/>
              <a:buAutoNum type="arabicPeriod"/>
            </a:pPr>
            <a:endParaRPr lang="en-US" dirty="0" smtClean="0">
              <a:latin typeface="Calibri" charset="0"/>
              <a:ea typeface="ＭＳ Ｐゴシック" charset="0"/>
              <a:cs typeface="ＭＳ Ｐゴシック" charset="0"/>
            </a:endParaRPr>
          </a:p>
          <a:p>
            <a:pPr marL="228600" indent="-228600">
              <a:buFont typeface="+mj-lt"/>
              <a:buAutoNum type="arabicPeriod"/>
            </a:pPr>
            <a:r>
              <a:rPr lang="en-US" dirty="0" smtClean="0">
                <a:latin typeface="Calibri" charset="0"/>
                <a:ea typeface="ＭＳ Ｐゴシック" charset="0"/>
                <a:cs typeface="ＭＳ Ｐゴシック" charset="0"/>
              </a:rPr>
              <a:t>For example, </a:t>
            </a:r>
            <a:r>
              <a:rPr lang="en-US" dirty="0">
                <a:latin typeface="Calibri" charset="0"/>
                <a:ea typeface="ＭＳ Ｐゴシック" charset="0"/>
                <a:cs typeface="ＭＳ Ｐゴシック" charset="0"/>
              </a:rPr>
              <a:t>humpback whales were hunted and their population fell by an estimated 90% before a whaling moratorium was introduced in 1966. Stocks have since </a:t>
            </a:r>
            <a:r>
              <a:rPr lang="en-US" dirty="0" smtClean="0">
                <a:latin typeface="Calibri" charset="0"/>
                <a:ea typeface="ＭＳ Ｐゴシック" charset="0"/>
                <a:cs typeface="ＭＳ Ｐゴシック" charset="0"/>
              </a:rPr>
              <a:t>recovered </a:t>
            </a:r>
            <a:r>
              <a:rPr lang="en-US" dirty="0">
                <a:latin typeface="Calibri" charset="0"/>
                <a:ea typeface="ＭＳ Ｐゴシック" charset="0"/>
                <a:cs typeface="ＭＳ Ｐゴシック" charset="0"/>
              </a:rPr>
              <a:t>and there are </a:t>
            </a:r>
            <a:r>
              <a:rPr lang="en-US" dirty="0" smtClean="0">
                <a:latin typeface="Calibri" charset="0"/>
                <a:ea typeface="ＭＳ Ｐゴシック" charset="0"/>
                <a:cs typeface="ＭＳ Ｐゴシック" charset="0"/>
              </a:rPr>
              <a:t>now an </a:t>
            </a:r>
            <a:r>
              <a:rPr lang="en-US" dirty="0">
                <a:latin typeface="Calibri" charset="0"/>
                <a:ea typeface="ＭＳ Ｐゴシック" charset="0"/>
                <a:cs typeface="ＭＳ Ｐゴシック" charset="0"/>
              </a:rPr>
              <a:t>estimated 20,000 humpbacks on the North </a:t>
            </a:r>
            <a:r>
              <a:rPr lang="en-US" dirty="0" smtClean="0">
                <a:latin typeface="Calibri" charset="0"/>
                <a:ea typeface="ＭＳ Ｐゴシック" charset="0"/>
                <a:cs typeface="ＭＳ Ｐゴシック" charset="0"/>
              </a:rPr>
              <a:t>Pacific.</a:t>
            </a:r>
            <a:endParaRPr lang="en-US" dirty="0">
              <a:latin typeface="Calibri" charset="0"/>
              <a:ea typeface="ＭＳ Ｐゴシック" charset="0"/>
              <a:cs typeface="ＭＳ Ｐゴシック" charset="0"/>
            </a:endParaRPr>
          </a:p>
          <a:p>
            <a:pPr marL="228600" indent="-228600">
              <a:buFont typeface="+mj-lt"/>
              <a:buNone/>
            </a:pPr>
            <a:endParaRPr lang="en-US" dirty="0" smtClean="0">
              <a:latin typeface="Calibri" charset="0"/>
              <a:ea typeface="ＭＳ Ｐゴシック" charset="0"/>
              <a:cs typeface="ＭＳ Ｐゴシック" charset="0"/>
            </a:endParaRPr>
          </a:p>
          <a:p>
            <a:pPr marL="228600" marR="0" indent="-228600" algn="l" defTabSz="457200" rtl="0" eaLnBrk="0" fontAlgn="base" latinLnBrk="0" hangingPunct="0">
              <a:lnSpc>
                <a:spcPct val="100000"/>
              </a:lnSpc>
              <a:spcBef>
                <a:spcPct val="30000"/>
              </a:spcBef>
              <a:spcAft>
                <a:spcPct val="0"/>
              </a:spcAft>
              <a:buClrTx/>
              <a:buSzTx/>
              <a:buFont typeface="+mj-lt"/>
              <a:buNone/>
              <a:tabLst/>
              <a:defRPr/>
            </a:pPr>
            <a:r>
              <a:rPr lang="en-US" sz="1200" i="1" kern="1200" baseline="0" dirty="0" smtClean="0">
                <a:solidFill>
                  <a:schemeClr val="tx1"/>
                </a:solidFill>
                <a:latin typeface="Calibri" pitchFamily="34" charset="0"/>
                <a:ea typeface="ＭＳ Ｐゴシック" pitchFamily="-65" charset="-128"/>
                <a:cs typeface="ＭＳ Ｐゴシック" pitchFamily="-65" charset="-128"/>
              </a:rPr>
              <a:t>	Worldwide the populations are at 35-40% of their original populations (pre-hunting) and in the north Pacific they are thought to be close to what they were before they were hunted</a:t>
            </a:r>
            <a:endParaRPr lang="en-US" sz="1200" kern="1200" baseline="0" dirty="0" smtClean="0">
              <a:solidFill>
                <a:schemeClr val="tx1"/>
              </a:solidFill>
              <a:latin typeface="Calibri" pitchFamily="34" charset="0"/>
              <a:ea typeface="ＭＳ Ｐゴシック" pitchFamily="-65" charset="-128"/>
              <a:cs typeface="ＭＳ Ｐゴシック" pitchFamily="-65" charset="-128"/>
            </a:endParaRPr>
          </a:p>
          <a:p>
            <a:pPr marL="228600" indent="-228600">
              <a:buFont typeface="+mj-lt"/>
              <a:buNone/>
            </a:pPr>
            <a:endParaRPr lang="en-US" dirty="0">
              <a:latin typeface="Calibri" charset="0"/>
              <a:ea typeface="ＭＳ Ｐゴシック" charset="0"/>
              <a:cs typeface="ＭＳ Ｐゴシック" charset="0"/>
            </a:endParaRPr>
          </a:p>
        </p:txBody>
      </p:sp>
      <p:sp>
        <p:nvSpPr>
          <p:cNvPr id="5" name="Footer Placeholder 4"/>
          <p:cNvSpPr>
            <a:spLocks noGrp="1"/>
          </p:cNvSpPr>
          <p:nvPr>
            <p:ph type="ftr" sz="quarter" idx="11"/>
          </p:nvPr>
        </p:nvSpPr>
        <p:spPr/>
        <p:txBody>
          <a:bodyPr/>
          <a:lstStyle/>
          <a:p>
            <a:r>
              <a:rPr lang="en-US" smtClean="0"/>
              <a:t>Reef Check Speakers Bureau presentation notes</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en-US" baseline="0" dirty="0" smtClean="0">
                <a:latin typeface="Calibri" charset="0"/>
                <a:ea typeface="ＭＳ Ｐゴシック" charset="0"/>
                <a:cs typeface="ＭＳ Ｐゴシック" charset="0"/>
              </a:rPr>
              <a:t>The brown pelican is another </a:t>
            </a:r>
            <a:r>
              <a:rPr lang="en-US" dirty="0" smtClean="0"/>
              <a:t>living symbol of a</a:t>
            </a:r>
            <a:r>
              <a:rPr lang="en-US" baseline="0" dirty="0" smtClean="0"/>
              <a:t> </a:t>
            </a:r>
            <a:r>
              <a:rPr lang="en-US" dirty="0" smtClean="0"/>
              <a:t>successful recovery</a:t>
            </a:r>
            <a:r>
              <a:rPr lang="en-US" baseline="0" dirty="0" smtClean="0"/>
              <a:t> effort</a:t>
            </a:r>
            <a:r>
              <a:rPr lang="en-US" dirty="0" smtClean="0"/>
              <a:t>. </a:t>
            </a:r>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endParaRPr lang="en-US" dirty="0" smtClean="0"/>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en-US" dirty="0" smtClean="0"/>
              <a:t>They nearly became extinct in North America by the 1970s because of the pesticide DDT entering the food chain.</a:t>
            </a:r>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endParaRPr lang="en-US" dirty="0" smtClean="0"/>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en-US" dirty="0" smtClean="0"/>
              <a:t> Following</a:t>
            </a:r>
            <a:r>
              <a:rPr lang="en-US" baseline="0" dirty="0" smtClean="0"/>
              <a:t> protests by </a:t>
            </a:r>
            <a:r>
              <a:rPr lang="en-US" dirty="0" smtClean="0">
                <a:latin typeface="Calibri" charset="0"/>
                <a:ea typeface="ＭＳ Ｐゴシック" charset="0"/>
                <a:cs typeface="ＭＳ Ｐゴシック" charset="0"/>
              </a:rPr>
              <a:t>environmentalists and scientists</a:t>
            </a:r>
            <a:r>
              <a:rPr lang="en-US" baseline="0" dirty="0" smtClean="0">
                <a:latin typeface="Calibri" charset="0"/>
                <a:ea typeface="ＭＳ Ｐゴシック" charset="0"/>
                <a:cs typeface="ＭＳ Ｐゴシック" charset="0"/>
              </a:rPr>
              <a:t> </a:t>
            </a:r>
            <a:r>
              <a:rPr lang="en-US" dirty="0" smtClean="0">
                <a:latin typeface="Calibri" charset="0"/>
                <a:ea typeface="ＭＳ Ｐゴシック" charset="0"/>
                <a:cs typeface="ＭＳ Ｐゴシック" charset="0"/>
              </a:rPr>
              <a:t>the pelicans made a come back. </a:t>
            </a:r>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endParaRPr lang="en-US" dirty="0" smtClean="0">
              <a:latin typeface="Calibri" charset="0"/>
              <a:ea typeface="ＭＳ Ｐゴシック" charset="0"/>
              <a:cs typeface="ＭＳ Ｐゴシック" charset="0"/>
            </a:endParaRPr>
          </a:p>
          <a:p>
            <a:pPr marL="228600" marR="0" indent="-228600" algn="l" defTabSz="457200" rtl="0" eaLnBrk="0" fontAlgn="base" latinLnBrk="0" hangingPunct="0">
              <a:lnSpc>
                <a:spcPct val="100000"/>
              </a:lnSpc>
              <a:spcBef>
                <a:spcPct val="30000"/>
              </a:spcBef>
              <a:spcAft>
                <a:spcPct val="0"/>
              </a:spcAft>
              <a:buClrTx/>
              <a:buSzTx/>
              <a:buFont typeface="+mj-lt"/>
              <a:buNone/>
              <a:tabLst/>
              <a:defRPr/>
            </a:pPr>
            <a:r>
              <a:rPr lang="en-US" dirty="0" smtClean="0">
                <a:latin typeface="Calibri" charset="0"/>
                <a:ea typeface="ＭＳ Ｐゴシック" charset="0"/>
                <a:cs typeface="ＭＳ Ｐゴシック" charset="0"/>
              </a:rPr>
              <a:t>(</a:t>
            </a:r>
            <a:r>
              <a:rPr lang="en-US" i="1" dirty="0" smtClean="0">
                <a:latin typeface="Calibri" charset="0"/>
                <a:ea typeface="ＭＳ Ｐゴシック" charset="0"/>
                <a:cs typeface="ＭＳ Ｐゴシック" charset="0"/>
              </a:rPr>
              <a:t>background info for presenter: Brown Pelicans and other birds where heavily</a:t>
            </a:r>
            <a:r>
              <a:rPr lang="en-US" i="1" baseline="0" dirty="0" smtClean="0">
                <a:latin typeface="Calibri" charset="0"/>
                <a:ea typeface="ＭＳ Ｐゴシック" charset="0"/>
                <a:cs typeface="ＭＳ Ｐゴシック" charset="0"/>
              </a:rPr>
              <a:t> affected by DDT. They ingested it with their prey as it accumulated in the food chain. DDT affects the birds ability to produce strong egg shells and eggs of many species would break just from birds brooding on them. This led to breeding failures in many species. After DDT was banned it slowly decreased in the food of these bird species and the Pelican is a great example of how a species can recover when the environmental problem affecting it is addressed.)</a:t>
            </a:r>
            <a:endParaRPr lang="en-US" i="1" dirty="0" smtClean="0">
              <a:latin typeface="Calibri"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7812A511-8E50-BF46-BB5C-CCA160D6ED93}" type="slidenum">
              <a:rPr lang="en-US" smtClean="0"/>
              <a:pPr>
                <a:defRPr/>
              </a:pPr>
              <a:t>9</a:t>
            </a:fld>
            <a:endParaRPr lang="en-US" dirty="0"/>
          </a:p>
        </p:txBody>
      </p:sp>
      <p:sp>
        <p:nvSpPr>
          <p:cNvPr id="6" name="Footer Placeholder 5"/>
          <p:cNvSpPr>
            <a:spLocks noGrp="1"/>
          </p:cNvSpPr>
          <p:nvPr>
            <p:ph type="ftr" sz="quarter" idx="12"/>
          </p:nvPr>
        </p:nvSpPr>
        <p:spPr/>
        <p:txBody>
          <a:bodyPr/>
          <a:lstStyle/>
          <a:p>
            <a:r>
              <a:rPr lang="en-US" smtClean="0"/>
              <a:t>Reef Check Speakers Bureau presentation notes</a:t>
            </a:r>
            <a:endParaRPr lang="en-US" dirty="0"/>
          </a:p>
        </p:txBody>
      </p:sp>
    </p:spTree>
    <p:extLst>
      <p:ext uri="{BB962C8B-B14F-4D97-AF65-F5344CB8AC3E}">
        <p14:creationId xmlns="" xmlns:p14="http://schemas.microsoft.com/office/powerpoint/2010/main" val="2586810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pPr eaLnBrk="1" hangingPunct="1">
              <a:spcBef>
                <a:spcPct val="0"/>
              </a:spcBef>
            </a:pPr>
            <a:r>
              <a:rPr lang="en-US" dirty="0" smtClean="0">
                <a:ea typeface="ＭＳ Ｐゴシック" pitchFamily="34" charset="-128"/>
              </a:rPr>
              <a:t>Here in California, we passed the Marine Life Protection Law in 1999, and in Dec. 2012 the statewide network was completed. </a:t>
            </a:r>
          </a:p>
          <a:p>
            <a:pPr eaLnBrk="1" hangingPunct="1">
              <a:spcBef>
                <a:spcPct val="0"/>
              </a:spcBef>
            </a:pPr>
            <a:r>
              <a:rPr lang="en-US" dirty="0" smtClean="0">
                <a:ea typeface="ＭＳ Ｐゴシック" pitchFamily="34" charset="-128"/>
              </a:rPr>
              <a:t>We also call MPAs </a:t>
            </a:r>
            <a:r>
              <a:rPr lang="en-US" altLang="en-US" dirty="0" smtClean="0">
                <a:ea typeface="ＭＳ Ｐゴシック" pitchFamily="34" charset="-128"/>
              </a:rPr>
              <a:t>‘</a:t>
            </a:r>
            <a:r>
              <a:rPr lang="en-US" dirty="0" smtClean="0">
                <a:ea typeface="ＭＳ Ｐゴシック" pitchFamily="34" charset="-128"/>
              </a:rPr>
              <a:t>underwater parks</a:t>
            </a:r>
            <a:r>
              <a:rPr lang="en-US" altLang="en-US" dirty="0" smtClean="0">
                <a:ea typeface="ＭＳ Ｐゴシック" pitchFamily="34" charset="-128"/>
              </a:rPr>
              <a:t>’</a:t>
            </a:r>
            <a:r>
              <a:rPr lang="en-US" dirty="0" smtClean="0">
                <a:ea typeface="ＭＳ Ｐゴシック" pitchFamily="34" charset="-128"/>
              </a:rPr>
              <a:t> – like </a:t>
            </a:r>
            <a:r>
              <a:rPr lang="en-US" dirty="0" err="1" smtClean="0">
                <a:ea typeface="ＭＳ Ｐゴシック" pitchFamily="34" charset="-128"/>
              </a:rPr>
              <a:t>Yosemites</a:t>
            </a:r>
            <a:r>
              <a:rPr lang="en-US" dirty="0" smtClean="0">
                <a:ea typeface="ＭＳ Ｐゴシック" pitchFamily="34" charset="-128"/>
              </a:rPr>
              <a:t> beneath the waves – because people can picture that. Otherwise some people  think we</a:t>
            </a:r>
            <a:r>
              <a:rPr lang="en-US" altLang="en-US" dirty="0" smtClean="0">
                <a:ea typeface="ＭＳ Ｐゴシック" pitchFamily="34" charset="-128"/>
              </a:rPr>
              <a:t>’</a:t>
            </a:r>
            <a:r>
              <a:rPr lang="en-US" dirty="0" smtClean="0">
                <a:ea typeface="ＭＳ Ｐゴシック" pitchFamily="34" charset="-128"/>
              </a:rPr>
              <a:t>re talking about protecting sailors!</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solidFill>
                  <a:srgbClr val="FF0000"/>
                </a:solidFill>
                <a:ea typeface="ＭＳ Ｐゴシック" pitchFamily="34" charset="-128"/>
              </a:rPr>
              <a:t>More of a story: Everyone loves to visit Yosemite so why not create some thing similar underwater.  Over the last 10 years CA has done this. This was a enormous effort involving 1000s of stakeholders  and scientists </a:t>
            </a:r>
          </a:p>
        </p:txBody>
      </p:sp>
      <p:sp>
        <p:nvSpPr>
          <p:cNvPr id="72708" name="Slide Number Placeholder 3"/>
          <p:cNvSpPr>
            <a:spLocks noGrp="1"/>
          </p:cNvSpPr>
          <p:nvPr>
            <p:ph type="sldNum" sz="quarter" idx="5"/>
          </p:nvPr>
        </p:nvSpPr>
        <p:spPr bwMode="auto">
          <a:noFill/>
          <a:ln>
            <a:miter lim="800000"/>
            <a:headEnd/>
            <a:tailEnd/>
          </a:ln>
        </p:spPr>
        <p:txBody>
          <a:bodyPr/>
          <a:lstStyle/>
          <a:p>
            <a:fld id="{A333234E-FB17-48AC-923F-23F17CCE20FB}" type="slidenum">
              <a:rPr lang="en-US"/>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466D5B-7636-45EA-BEDD-6B2310F7266F}" type="datetimeFigureOut">
              <a:rPr lang="en-US" smtClean="0"/>
              <a:pPr/>
              <a:t>4/3/2014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D46EB-B84F-4A06-80BB-AE4F97B88D8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466D5B-7636-45EA-BEDD-6B2310F7266F}" type="datetimeFigureOut">
              <a:rPr lang="en-US" smtClean="0"/>
              <a:pPr/>
              <a:t>4/3/2014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D46EB-B84F-4A06-80BB-AE4F97B88D8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466D5B-7636-45EA-BEDD-6B2310F7266F}" type="datetimeFigureOut">
              <a:rPr lang="en-US" smtClean="0"/>
              <a:pPr/>
              <a:t>4/3/2014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D46EB-B84F-4A06-80BB-AE4F97B88D8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Social Media option">
    <p:spTree>
      <p:nvGrpSpPr>
        <p:cNvPr id="1" name=""/>
        <p:cNvGrpSpPr/>
        <p:nvPr/>
      </p:nvGrpSpPr>
      <p:grpSpPr>
        <a:xfrm>
          <a:off x="0" y="0"/>
          <a:ext cx="0" cy="0"/>
          <a:chOff x="0" y="0"/>
          <a:chExt cx="0" cy="0"/>
        </a:xfrm>
      </p:grpSpPr>
      <p:sp>
        <p:nvSpPr>
          <p:cNvPr id="9" name="Rectangle 8"/>
          <p:cNvSpPr/>
          <p:nvPr userDrawn="1"/>
        </p:nvSpPr>
        <p:spPr>
          <a:xfrm>
            <a:off x="0" y="0"/>
            <a:ext cx="9144000" cy="19208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4" charset="-128"/>
            </a:endParaRPr>
          </a:p>
        </p:txBody>
      </p:sp>
      <p:sp>
        <p:nvSpPr>
          <p:cNvPr id="8" name="Picture Placeholder 7"/>
          <p:cNvSpPr>
            <a:spLocks noGrp="1"/>
          </p:cNvSpPr>
          <p:nvPr>
            <p:ph type="pic" sz="quarter" idx="10"/>
          </p:nvPr>
        </p:nvSpPr>
        <p:spPr>
          <a:xfrm>
            <a:off x="0" y="1920875"/>
            <a:ext cx="9144000" cy="3722688"/>
          </a:xfrm>
        </p:spPr>
        <p:txBody>
          <a:bodyPr rtlCol="0">
            <a:normAutofit/>
          </a:bodyPr>
          <a:lstStyle/>
          <a:p>
            <a:pPr lvl="0"/>
            <a:endParaRPr lang="en-US" noProof="0" smtClean="0"/>
          </a:p>
        </p:txBody>
      </p:sp>
      <p:sp>
        <p:nvSpPr>
          <p:cNvPr id="10" name="Title 5"/>
          <p:cNvSpPr>
            <a:spLocks noGrp="1"/>
          </p:cNvSpPr>
          <p:nvPr>
            <p:ph type="title"/>
          </p:nvPr>
        </p:nvSpPr>
        <p:spPr>
          <a:xfrm>
            <a:off x="457200" y="411480"/>
            <a:ext cx="5425653" cy="1143000"/>
          </a:xfrm>
        </p:spPr>
        <p:txBody>
          <a:bodyPr lIns="0" tIns="0" rIns="0" bIns="0"/>
          <a:lstStyle>
            <a:lvl1pPr>
              <a:defRPr>
                <a:solidFill>
                  <a:schemeClr val="bg1"/>
                </a:solidFill>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457200" y="1158875"/>
            <a:ext cx="5425653" cy="603250"/>
          </a:xfrm>
        </p:spPr>
        <p:txBody>
          <a:bodyPr lIns="0" tIns="0" bIns="0">
            <a:noAutofit/>
          </a:bodyPr>
          <a:lstStyle>
            <a:lvl1pPr marL="0" indent="0" algn="l">
              <a:buNone/>
              <a:defRPr sz="16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6"/>
          <p:cNvSpPr>
            <a:spLocks noGrp="1"/>
          </p:cNvSpPr>
          <p:nvPr>
            <p:ph type="body" sz="quarter" idx="11"/>
          </p:nvPr>
        </p:nvSpPr>
        <p:spPr>
          <a:xfrm>
            <a:off x="307974" y="5961593"/>
            <a:ext cx="2152770" cy="176543"/>
          </a:xfrm>
        </p:spPr>
        <p:txBody>
          <a:bodyPr lIns="0" tIns="0" rIns="0" bIns="0"/>
          <a:lstStyle>
            <a:lvl1pPr>
              <a:lnSpc>
                <a:spcPts val="1200"/>
              </a:lnSpc>
              <a:buNone/>
              <a:defRPr sz="1200" b="0" i="0">
                <a:solidFill>
                  <a:schemeClr val="tx2"/>
                </a:solidFill>
                <a:latin typeface="Arial" pitchFamily="34" charset="0"/>
                <a:cs typeface="Arial" pitchFamily="34" charset="0"/>
              </a:defRPr>
            </a:lvl1pPr>
          </a:lstStyle>
          <a:p>
            <a:pPr lvl="0"/>
            <a:r>
              <a:rPr lang="en-US" dirty="0" smtClean="0"/>
              <a:t>Click to edit Master text styles</a:t>
            </a:r>
          </a:p>
        </p:txBody>
      </p:sp>
      <p:sp>
        <p:nvSpPr>
          <p:cNvPr id="13" name="Text Placeholder 6"/>
          <p:cNvSpPr>
            <a:spLocks noGrp="1"/>
          </p:cNvSpPr>
          <p:nvPr>
            <p:ph type="body" sz="quarter" idx="12"/>
          </p:nvPr>
        </p:nvSpPr>
        <p:spPr>
          <a:xfrm>
            <a:off x="307974" y="6182231"/>
            <a:ext cx="2152770" cy="176543"/>
          </a:xfrm>
        </p:spPr>
        <p:txBody>
          <a:bodyPr lIns="0" tIns="0" rIns="0" bIns="0"/>
          <a:lstStyle>
            <a:lvl1pPr>
              <a:lnSpc>
                <a:spcPts val="1200"/>
              </a:lnSpc>
              <a:buNone/>
              <a:defRPr sz="1200" b="0" i="0">
                <a:solidFill>
                  <a:schemeClr val="tx2"/>
                </a:solidFill>
                <a:latin typeface="Arial" pitchFamily="34" charset="0"/>
                <a:cs typeface="Arial" pitchFamily="34" charset="0"/>
              </a:defRPr>
            </a:lvl1pPr>
          </a:lstStyle>
          <a:p>
            <a:pPr lvl="0"/>
            <a:r>
              <a:rPr lang="en-US" dirty="0" smtClean="0"/>
              <a:t>Click to edit Master text styles</a:t>
            </a:r>
          </a:p>
        </p:txBody>
      </p:sp>
      <p:sp>
        <p:nvSpPr>
          <p:cNvPr id="14" name="Text Placeholder 6"/>
          <p:cNvSpPr>
            <a:spLocks noGrp="1"/>
          </p:cNvSpPr>
          <p:nvPr>
            <p:ph type="body" sz="quarter" idx="13"/>
          </p:nvPr>
        </p:nvSpPr>
        <p:spPr>
          <a:xfrm>
            <a:off x="307974" y="6402869"/>
            <a:ext cx="2152770" cy="176543"/>
          </a:xfrm>
          <a:solidFill>
            <a:schemeClr val="bg1"/>
          </a:solidFill>
        </p:spPr>
        <p:txBody>
          <a:bodyPr lIns="0" tIns="0" rIns="0" bIns="0"/>
          <a:lstStyle>
            <a:lvl1pPr>
              <a:lnSpc>
                <a:spcPts val="1200"/>
              </a:lnSpc>
              <a:buNone/>
              <a:defRPr sz="1200" b="0" i="0">
                <a:solidFill>
                  <a:schemeClr val="tx2"/>
                </a:solidFill>
                <a:latin typeface="Arial" pitchFamily="34" charset="0"/>
                <a:cs typeface="Arial" pitchFamily="34" charset="0"/>
              </a:defRPr>
            </a:lvl1pPr>
          </a:lstStyle>
          <a:p>
            <a:pPr lvl="0"/>
            <a:r>
              <a:rPr lang="en-US" dirty="0" smtClean="0"/>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Divider Option 1">
    <p:spTree>
      <p:nvGrpSpPr>
        <p:cNvPr id="1" name=""/>
        <p:cNvGrpSpPr/>
        <p:nvPr/>
      </p:nvGrpSpPr>
      <p:grpSpPr>
        <a:xfrm>
          <a:off x="0" y="0"/>
          <a:ext cx="0" cy="0"/>
          <a:chOff x="0" y="0"/>
          <a:chExt cx="0" cy="0"/>
        </a:xfrm>
      </p:grpSpPr>
      <p:sp>
        <p:nvSpPr>
          <p:cNvPr id="4" name="Rectangle 3"/>
          <p:cNvSpPr/>
          <p:nvPr userDrawn="1"/>
        </p:nvSpPr>
        <p:spPr>
          <a:xfrm>
            <a:off x="0" y="1912938"/>
            <a:ext cx="9172575" cy="49657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4" charset="-128"/>
            </a:endParaRPr>
          </a:p>
        </p:txBody>
      </p:sp>
      <p:sp>
        <p:nvSpPr>
          <p:cNvPr id="20" name="Title 19"/>
          <p:cNvSpPr>
            <a:spLocks noGrp="1"/>
          </p:cNvSpPr>
          <p:nvPr>
            <p:ph type="title"/>
          </p:nvPr>
        </p:nvSpPr>
        <p:spPr>
          <a:xfrm>
            <a:off x="5179777" y="2972057"/>
            <a:ext cx="3659474" cy="1143000"/>
          </a:xfrm>
        </p:spPr>
        <p:txBody>
          <a:bodyPr/>
          <a:lstStyle>
            <a:lvl1pPr algn="r">
              <a:defRPr baseline="0">
                <a:solidFill>
                  <a:srgbClr val="FFFFFF"/>
                </a:solidFill>
              </a:defRPr>
            </a:lvl1pPr>
          </a:lstStyle>
          <a:p>
            <a:r>
              <a:rPr lang="en-US" dirty="0" smtClean="0"/>
              <a:t>Click to edit Master title style</a:t>
            </a:r>
            <a:endParaRPr lang="en-US" dirty="0"/>
          </a:p>
        </p:txBody>
      </p:sp>
      <p:sp>
        <p:nvSpPr>
          <p:cNvPr id="22" name="Picture Placeholder 21"/>
          <p:cNvSpPr>
            <a:spLocks noGrp="1"/>
          </p:cNvSpPr>
          <p:nvPr>
            <p:ph type="pic" sz="quarter" idx="10"/>
          </p:nvPr>
        </p:nvSpPr>
        <p:spPr>
          <a:xfrm>
            <a:off x="0" y="0"/>
            <a:ext cx="9144000" cy="1892300"/>
          </a:xfrm>
        </p:spPr>
        <p:txBody>
          <a:bodyPr rtlCol="0">
            <a:normAutofit/>
          </a:bodyPr>
          <a:lstStyle/>
          <a:p>
            <a:pPr lvl="0"/>
            <a:endParaRPr lang="en-US" noProof="0" smtClean="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ption 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920875"/>
            <a:ext cx="9144000" cy="3722688"/>
          </a:xfrm>
        </p:spPr>
        <p:txBody>
          <a:bodyPr rtlCol="0">
            <a:normAutofit/>
          </a:bodyPr>
          <a:lstStyle/>
          <a:p>
            <a:pPr lvl="0"/>
            <a:endParaRPr lang="en-US" noProof="0" smtClean="0"/>
          </a:p>
        </p:txBody>
      </p:sp>
      <p:sp>
        <p:nvSpPr>
          <p:cNvPr id="6" name="Title 5"/>
          <p:cNvSpPr>
            <a:spLocks noGrp="1"/>
          </p:cNvSpPr>
          <p:nvPr>
            <p:ph type="title"/>
          </p:nvPr>
        </p:nvSpPr>
        <p:spPr>
          <a:xfrm>
            <a:off x="457200" y="411480"/>
            <a:ext cx="5425653" cy="1143000"/>
          </a:xfrm>
        </p:spPr>
        <p:txBody>
          <a:bodyPr lIns="0" tIns="0" rIns="0" bIns="0"/>
          <a:lstStyle>
            <a:lvl1pPr>
              <a:defRPr>
                <a:solidFill>
                  <a:schemeClr val="bg1"/>
                </a:solidFil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456485" y="1158875"/>
            <a:ext cx="5426368" cy="581148"/>
          </a:xfrm>
        </p:spPr>
        <p:txBody>
          <a:bodyPr lIns="0" tIns="0" bIns="0">
            <a:noAutofit/>
          </a:bodyPr>
          <a:lstStyle>
            <a:lvl1pPr marL="0" indent="0" algn="l">
              <a:buNone/>
              <a:defRPr sz="16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 xmlns:p14="http://schemas.microsoft.com/office/powerpoint/2010/main" val="5336570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ext slide option 1">
    <p:spTree>
      <p:nvGrpSpPr>
        <p:cNvPr id="1" name=""/>
        <p:cNvGrpSpPr/>
        <p:nvPr/>
      </p:nvGrpSpPr>
      <p:grpSpPr>
        <a:xfrm>
          <a:off x="0" y="0"/>
          <a:ext cx="0" cy="0"/>
          <a:chOff x="0" y="0"/>
          <a:chExt cx="0" cy="0"/>
        </a:xfrm>
      </p:grpSpPr>
      <p:sp>
        <p:nvSpPr>
          <p:cNvPr id="9" name="Title 8"/>
          <p:cNvSpPr>
            <a:spLocks noGrp="1"/>
          </p:cNvSpPr>
          <p:nvPr>
            <p:ph type="title"/>
          </p:nvPr>
        </p:nvSpPr>
        <p:spPr>
          <a:xfrm>
            <a:off x="457200" y="457200"/>
            <a:ext cx="5946025" cy="774842"/>
          </a:xfrm>
        </p:spPr>
        <p:txBody>
          <a:bodyPr lIns="0" tIns="0" rIns="0" bIns="0"/>
          <a:lstStyle>
            <a:lvl1pPr>
              <a:defRPr baseline="0">
                <a:solidFill>
                  <a:schemeClr val="tx2"/>
                </a:solidFill>
              </a:defRPr>
            </a:lvl1pPr>
          </a:lstStyle>
          <a:p>
            <a:r>
              <a:rPr lang="en-US" dirty="0" smtClean="0"/>
              <a:t>Click to edit Master title style</a:t>
            </a:r>
            <a:endParaRPr lang="en-US" dirty="0"/>
          </a:p>
        </p:txBody>
      </p:sp>
      <p:sp>
        <p:nvSpPr>
          <p:cNvPr id="13" name="Text Placeholder 12"/>
          <p:cNvSpPr>
            <a:spLocks noGrp="1"/>
          </p:cNvSpPr>
          <p:nvPr>
            <p:ph type="body" sz="quarter" idx="10"/>
          </p:nvPr>
        </p:nvSpPr>
        <p:spPr>
          <a:xfrm>
            <a:off x="3246120" y="1883296"/>
            <a:ext cx="5362073" cy="32141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218140645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Option 3">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920875"/>
            <a:ext cx="9144000" cy="3722688"/>
          </a:xfrm>
        </p:spPr>
        <p:txBody>
          <a:bodyPr rtlCol="0">
            <a:normAutofit/>
          </a:bodyPr>
          <a:lstStyle/>
          <a:p>
            <a:pPr lvl="0"/>
            <a:endParaRPr lang="en-US" noProof="0" smtClean="0"/>
          </a:p>
        </p:txBody>
      </p:sp>
      <p:sp>
        <p:nvSpPr>
          <p:cNvPr id="6" name="Title 5"/>
          <p:cNvSpPr>
            <a:spLocks noGrp="1"/>
          </p:cNvSpPr>
          <p:nvPr>
            <p:ph type="title"/>
          </p:nvPr>
        </p:nvSpPr>
        <p:spPr>
          <a:xfrm>
            <a:off x="457200" y="411480"/>
            <a:ext cx="5425653" cy="1143000"/>
          </a:xfrm>
        </p:spPr>
        <p:txBody>
          <a:bodyPr lIns="0" tIns="0" rIns="0" bIns="0"/>
          <a:lstStyle>
            <a:lvl1pPr>
              <a:defRPr>
                <a:solidFill>
                  <a:schemeClr val="bg1"/>
                </a:solidFil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456486" y="1158875"/>
            <a:ext cx="5426368" cy="603250"/>
          </a:xfrm>
        </p:spPr>
        <p:txBody>
          <a:bodyPr lIns="0" tIns="0" bIns="0">
            <a:noAutofit/>
          </a:bodyPr>
          <a:lstStyle>
            <a:lvl1pPr marL="0" indent="0" algn="l">
              <a:buNone/>
              <a:defRPr sz="16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 xmlns:p14="http://schemas.microsoft.com/office/powerpoint/2010/main" val="377780900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Option 1">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5638800"/>
          </a:xfrm>
        </p:spPr>
        <p:txBody>
          <a:bodyPr anchor="ctr"/>
          <a:lstStyle/>
          <a:p>
            <a:pPr lvl="0"/>
            <a:endParaRPr lang="en-US" noProof="0" dirty="0"/>
          </a:p>
        </p:txBody>
      </p:sp>
      <p:sp>
        <p:nvSpPr>
          <p:cNvPr id="2" name="Title 1"/>
          <p:cNvSpPr>
            <a:spLocks noGrp="1"/>
          </p:cNvSpPr>
          <p:nvPr>
            <p:ph type="ctrTitle"/>
          </p:nvPr>
        </p:nvSpPr>
        <p:spPr>
          <a:xfrm>
            <a:off x="288847" y="282154"/>
            <a:ext cx="4720781" cy="1852024"/>
          </a:xfrm>
          <a:solidFill>
            <a:schemeClr val="tx1"/>
          </a:solidFill>
        </p:spPr>
        <p:txBody>
          <a:bodyPr lIns="182880" tIns="137160"/>
          <a:lstStyle>
            <a:lvl1pPr>
              <a:defRPr sz="3600">
                <a:solidFill>
                  <a:srgbClr val="FFFFFF"/>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97725" y="1158875"/>
            <a:ext cx="4720781" cy="588149"/>
          </a:xfrm>
        </p:spPr>
        <p:txBody>
          <a:bodyPr lIns="182880" tIns="0">
            <a:noAutofit/>
          </a:bodyPr>
          <a:lstStyle>
            <a:lvl1pPr marL="0" indent="0" algn="l">
              <a:spcBef>
                <a:spcPts val="0"/>
              </a:spcBef>
              <a:buNone/>
              <a:defRPr sz="16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1"/>
          </p:nvPr>
        </p:nvSpPr>
        <p:spPr>
          <a:xfrm>
            <a:off x="382588" y="1778000"/>
            <a:ext cx="2133600" cy="365125"/>
          </a:xfrm>
          <a:prstGeom prst="rect">
            <a:avLst/>
          </a:prstGeom>
        </p:spPr>
        <p:txBody>
          <a:bodyPr vert="horz" lIns="91440" tIns="45720" rIns="91440" bIns="45720" rtlCol="0" anchor="ctr"/>
          <a:lstStyle>
            <a:lvl1pPr algn="l">
              <a:defRPr lang="en-US" sz="1400" kern="1200" spc="50" baseline="0">
                <a:solidFill>
                  <a:srgbClr val="FFFFFF"/>
                </a:solidFill>
                <a:latin typeface="Arial" pitchFamily="34" charset="0"/>
                <a:ea typeface="ＭＳ Ｐゴシック" charset="-128"/>
                <a:cs typeface="Arial" pitchFamily="34" charset="0"/>
              </a:defRPr>
            </a:lvl1pPr>
          </a:lstStyle>
          <a:p>
            <a:pPr>
              <a:defRPr/>
            </a:pPr>
            <a:r>
              <a:t>December 3, 2010</a:t>
            </a:r>
          </a:p>
        </p:txBody>
      </p:sp>
    </p:spTree>
    <p:extLst>
      <p:ext uri="{BB962C8B-B14F-4D97-AF65-F5344CB8AC3E}">
        <p14:creationId xmlns:p14="http://schemas.microsoft.com/office/powerpoint/2010/main" xmlns="" val="361387791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5638800"/>
          </a:xfrm>
        </p:spPr>
        <p:txBody>
          <a:bodyPr anchor="ctr"/>
          <a:lstStyle/>
          <a:p>
            <a:pPr lvl="0"/>
            <a:endParaRPr lang="en-US" noProof="0" dirty="0"/>
          </a:p>
        </p:txBody>
      </p:sp>
      <p:sp>
        <p:nvSpPr>
          <p:cNvPr id="2" name="Title 1"/>
          <p:cNvSpPr>
            <a:spLocks noGrp="1"/>
          </p:cNvSpPr>
          <p:nvPr>
            <p:ph type="ctrTitle"/>
          </p:nvPr>
        </p:nvSpPr>
        <p:spPr>
          <a:xfrm>
            <a:off x="288847" y="282154"/>
            <a:ext cx="4720781" cy="1852024"/>
          </a:xfrm>
          <a:solidFill>
            <a:schemeClr val="tx1"/>
          </a:solidFill>
        </p:spPr>
        <p:txBody>
          <a:bodyPr lIns="182880" tIns="137160"/>
          <a:lstStyle>
            <a:lvl1pP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97725" y="1158875"/>
            <a:ext cx="4720781" cy="588149"/>
          </a:xfrm>
        </p:spPr>
        <p:txBody>
          <a:bodyPr lIns="182880" tIns="0">
            <a:noAutofit/>
          </a:bodyPr>
          <a:lstStyle>
            <a:lvl1pPr marL="0" indent="0" algn="l">
              <a:spcBef>
                <a:spcPts val="0"/>
              </a:spcBef>
              <a:buNone/>
              <a:defRPr sz="16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1"/>
          </p:nvPr>
        </p:nvSpPr>
        <p:spPr>
          <a:xfrm>
            <a:off x="382588" y="1778000"/>
            <a:ext cx="2133600" cy="365125"/>
          </a:xfrm>
          <a:prstGeom prst="rect">
            <a:avLst/>
          </a:prstGeom>
        </p:spPr>
        <p:txBody>
          <a:bodyPr vert="horz" lIns="91440" tIns="45720" rIns="91440" bIns="45720" rtlCol="0" anchor="ctr"/>
          <a:lstStyle>
            <a:lvl1pPr algn="l">
              <a:defRPr lang="en-US" sz="1400" kern="1200" spc="50" baseline="0">
                <a:solidFill>
                  <a:srgbClr val="FFFFFF"/>
                </a:solidFill>
                <a:latin typeface="Arial" pitchFamily="34" charset="0"/>
                <a:ea typeface="ＭＳ Ｐゴシック" charset="-128"/>
                <a:cs typeface="Arial" pitchFamily="34" charset="0"/>
              </a:defRPr>
            </a:lvl1pPr>
          </a:lstStyle>
          <a:p>
            <a:pPr defTabSz="457200" fontAlgn="base">
              <a:spcBef>
                <a:spcPct val="0"/>
              </a:spcBef>
              <a:spcAft>
                <a:spcPct val="0"/>
              </a:spcAft>
              <a:defRPr/>
            </a:pPr>
            <a:r>
              <a:t>December 3, 2010</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5" name="Rectangle 4"/>
          <p:cNvSpPr/>
          <p:nvPr userDrawn="1"/>
        </p:nvSpPr>
        <p:spPr>
          <a:xfrm>
            <a:off x="0" y="0"/>
            <a:ext cx="9144000" cy="19208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8" name="Picture Placeholder 7"/>
          <p:cNvSpPr>
            <a:spLocks noGrp="1"/>
          </p:cNvSpPr>
          <p:nvPr>
            <p:ph type="pic" sz="quarter" idx="10"/>
          </p:nvPr>
        </p:nvSpPr>
        <p:spPr>
          <a:xfrm>
            <a:off x="0" y="1920875"/>
            <a:ext cx="9144000" cy="3722688"/>
          </a:xfrm>
        </p:spPr>
        <p:txBody>
          <a:bodyPr rtlCol="0">
            <a:normAutofit/>
          </a:bodyPr>
          <a:lstStyle/>
          <a:p>
            <a:pPr lvl="0"/>
            <a:endParaRPr lang="en-US" noProof="0" smtClean="0"/>
          </a:p>
        </p:txBody>
      </p:sp>
      <p:sp>
        <p:nvSpPr>
          <p:cNvPr id="6" name="Title 5"/>
          <p:cNvSpPr>
            <a:spLocks noGrp="1"/>
          </p:cNvSpPr>
          <p:nvPr>
            <p:ph type="title"/>
          </p:nvPr>
        </p:nvSpPr>
        <p:spPr>
          <a:xfrm>
            <a:off x="457200" y="411480"/>
            <a:ext cx="5425653" cy="1143000"/>
          </a:xfrm>
        </p:spPr>
        <p:txBody>
          <a:bodyPr lIns="0" tIns="0" rIns="0" bIns="0"/>
          <a:lstStyle>
            <a:lvl1pPr>
              <a:defRPr>
                <a:solidFill>
                  <a:schemeClr val="bg1"/>
                </a:solidFil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456485" y="1158875"/>
            <a:ext cx="5426368" cy="581148"/>
          </a:xfrm>
        </p:spPr>
        <p:txBody>
          <a:bodyPr lIns="0" tIns="0" bIns="0">
            <a:noAutofit/>
          </a:bodyPr>
          <a:lstStyle>
            <a:lvl1pPr marL="0" indent="0" algn="l">
              <a:buNone/>
              <a:defRPr sz="16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rgbClr val="F4FA06"/>
                </a:solidFill>
              </a:defRPr>
            </a:lvl1pPr>
            <a:lvl2pPr>
              <a:defRPr>
                <a:solidFill>
                  <a:srgbClr val="F4FA06"/>
                </a:solidFill>
              </a:defRPr>
            </a:lvl2pPr>
            <a:lvl3pPr>
              <a:defRPr>
                <a:solidFill>
                  <a:srgbClr val="F4FA06"/>
                </a:solidFill>
              </a:defRPr>
            </a:lvl3pPr>
            <a:lvl4pPr>
              <a:defRPr>
                <a:solidFill>
                  <a:srgbClr val="F4FA06"/>
                </a:solidFill>
              </a:defRPr>
            </a:lvl4pPr>
            <a:lvl5pPr>
              <a:defRPr>
                <a:solidFill>
                  <a:srgbClr val="F4FA0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2466D5B-7636-45EA-BEDD-6B2310F7266F}" type="datetimeFigureOut">
              <a:rPr lang="en-US" smtClean="0"/>
              <a:pPr/>
              <a:t>4/3/2014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D46EB-B84F-4A06-80BB-AE4F97B88D8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Social Media option">
    <p:spTree>
      <p:nvGrpSpPr>
        <p:cNvPr id="1" name=""/>
        <p:cNvGrpSpPr/>
        <p:nvPr/>
      </p:nvGrpSpPr>
      <p:grpSpPr>
        <a:xfrm>
          <a:off x="0" y="0"/>
          <a:ext cx="0" cy="0"/>
          <a:chOff x="0" y="0"/>
          <a:chExt cx="0" cy="0"/>
        </a:xfrm>
      </p:grpSpPr>
      <p:sp>
        <p:nvSpPr>
          <p:cNvPr id="9" name="Rectangle 8"/>
          <p:cNvSpPr/>
          <p:nvPr userDrawn="1"/>
        </p:nvSpPr>
        <p:spPr>
          <a:xfrm>
            <a:off x="0" y="0"/>
            <a:ext cx="9144000" cy="19208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8" name="Picture Placeholder 7"/>
          <p:cNvSpPr>
            <a:spLocks noGrp="1"/>
          </p:cNvSpPr>
          <p:nvPr>
            <p:ph type="pic" sz="quarter" idx="10"/>
          </p:nvPr>
        </p:nvSpPr>
        <p:spPr>
          <a:xfrm>
            <a:off x="0" y="1920875"/>
            <a:ext cx="9144000" cy="3722688"/>
          </a:xfrm>
        </p:spPr>
        <p:txBody>
          <a:bodyPr rtlCol="0">
            <a:normAutofit/>
          </a:bodyPr>
          <a:lstStyle/>
          <a:p>
            <a:pPr lvl="0"/>
            <a:endParaRPr lang="en-US" noProof="0" smtClean="0"/>
          </a:p>
        </p:txBody>
      </p:sp>
      <p:sp>
        <p:nvSpPr>
          <p:cNvPr id="10" name="Title 5"/>
          <p:cNvSpPr>
            <a:spLocks noGrp="1"/>
          </p:cNvSpPr>
          <p:nvPr>
            <p:ph type="title"/>
          </p:nvPr>
        </p:nvSpPr>
        <p:spPr>
          <a:xfrm>
            <a:off x="457200" y="411480"/>
            <a:ext cx="5425653" cy="1143000"/>
          </a:xfrm>
        </p:spPr>
        <p:txBody>
          <a:bodyPr lIns="0" tIns="0" rIns="0" bIns="0"/>
          <a:lstStyle>
            <a:lvl1pPr>
              <a:defRPr>
                <a:solidFill>
                  <a:schemeClr val="bg1"/>
                </a:solidFill>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457200" y="1158875"/>
            <a:ext cx="5425653" cy="603250"/>
          </a:xfrm>
        </p:spPr>
        <p:txBody>
          <a:bodyPr lIns="0" tIns="0" bIns="0">
            <a:noAutofit/>
          </a:bodyPr>
          <a:lstStyle>
            <a:lvl1pPr marL="0" indent="0" algn="l">
              <a:buNone/>
              <a:defRPr sz="16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6"/>
          <p:cNvSpPr>
            <a:spLocks noGrp="1"/>
          </p:cNvSpPr>
          <p:nvPr>
            <p:ph type="body" sz="quarter" idx="11"/>
          </p:nvPr>
        </p:nvSpPr>
        <p:spPr>
          <a:xfrm>
            <a:off x="307974" y="5961593"/>
            <a:ext cx="2152770" cy="176543"/>
          </a:xfrm>
        </p:spPr>
        <p:txBody>
          <a:bodyPr lIns="0" tIns="0" rIns="0" bIns="0"/>
          <a:lstStyle>
            <a:lvl1pPr>
              <a:lnSpc>
                <a:spcPts val="1200"/>
              </a:lnSpc>
              <a:buNone/>
              <a:defRPr sz="1200" b="0" i="0">
                <a:solidFill>
                  <a:schemeClr val="tx2"/>
                </a:solidFill>
                <a:latin typeface="Arial" pitchFamily="34" charset="0"/>
                <a:cs typeface="Arial" pitchFamily="34" charset="0"/>
              </a:defRPr>
            </a:lvl1pPr>
          </a:lstStyle>
          <a:p>
            <a:pPr lvl="0"/>
            <a:r>
              <a:rPr lang="en-US" dirty="0" smtClean="0"/>
              <a:t>Click to edit Master text styles</a:t>
            </a:r>
          </a:p>
        </p:txBody>
      </p:sp>
      <p:sp>
        <p:nvSpPr>
          <p:cNvPr id="13" name="Text Placeholder 6"/>
          <p:cNvSpPr>
            <a:spLocks noGrp="1"/>
          </p:cNvSpPr>
          <p:nvPr>
            <p:ph type="body" sz="quarter" idx="12"/>
          </p:nvPr>
        </p:nvSpPr>
        <p:spPr>
          <a:xfrm>
            <a:off x="307974" y="6182231"/>
            <a:ext cx="2152770" cy="176543"/>
          </a:xfrm>
        </p:spPr>
        <p:txBody>
          <a:bodyPr lIns="0" tIns="0" rIns="0" bIns="0"/>
          <a:lstStyle>
            <a:lvl1pPr>
              <a:lnSpc>
                <a:spcPts val="1200"/>
              </a:lnSpc>
              <a:buNone/>
              <a:defRPr sz="1200" b="0" i="0">
                <a:solidFill>
                  <a:schemeClr val="tx2"/>
                </a:solidFill>
                <a:latin typeface="Arial" pitchFamily="34" charset="0"/>
                <a:cs typeface="Arial" pitchFamily="34" charset="0"/>
              </a:defRPr>
            </a:lvl1pPr>
          </a:lstStyle>
          <a:p>
            <a:pPr lvl="0"/>
            <a:r>
              <a:rPr lang="en-US" dirty="0" smtClean="0"/>
              <a:t>Click to edit Master text styles</a:t>
            </a:r>
          </a:p>
        </p:txBody>
      </p:sp>
      <p:sp>
        <p:nvSpPr>
          <p:cNvPr id="14" name="Text Placeholder 6"/>
          <p:cNvSpPr>
            <a:spLocks noGrp="1"/>
          </p:cNvSpPr>
          <p:nvPr>
            <p:ph type="body" sz="quarter" idx="13"/>
          </p:nvPr>
        </p:nvSpPr>
        <p:spPr>
          <a:xfrm>
            <a:off x="307974" y="6402869"/>
            <a:ext cx="2152770" cy="176543"/>
          </a:xfrm>
          <a:solidFill>
            <a:schemeClr val="bg1"/>
          </a:solidFill>
        </p:spPr>
        <p:txBody>
          <a:bodyPr lIns="0" tIns="0" rIns="0" bIns="0"/>
          <a:lstStyle>
            <a:lvl1pPr>
              <a:lnSpc>
                <a:spcPts val="1200"/>
              </a:lnSpc>
              <a:buNone/>
              <a:defRPr sz="1200" b="0" i="0">
                <a:solidFill>
                  <a:schemeClr val="tx2"/>
                </a:solidFill>
                <a:latin typeface="Arial" pitchFamily="34" charset="0"/>
                <a:cs typeface="Arial" pitchFamily="34" charset="0"/>
              </a:defRPr>
            </a:lvl1pPr>
          </a:lstStyle>
          <a:p>
            <a:pPr lvl="0"/>
            <a:r>
              <a:rPr lang="en-US" dirty="0" smtClean="0"/>
              <a:t>Click to edit Master text styles</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ption 3">
    <p:spTree>
      <p:nvGrpSpPr>
        <p:cNvPr id="1" name=""/>
        <p:cNvGrpSpPr/>
        <p:nvPr/>
      </p:nvGrpSpPr>
      <p:grpSpPr>
        <a:xfrm>
          <a:off x="0" y="0"/>
          <a:ext cx="0" cy="0"/>
          <a:chOff x="0" y="0"/>
          <a:chExt cx="0" cy="0"/>
        </a:xfrm>
      </p:grpSpPr>
      <p:sp>
        <p:nvSpPr>
          <p:cNvPr id="5" name="Rectangle 4"/>
          <p:cNvSpPr/>
          <p:nvPr userDrawn="1"/>
        </p:nvSpPr>
        <p:spPr>
          <a:xfrm>
            <a:off x="0" y="0"/>
            <a:ext cx="9144000" cy="19208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8" name="Picture Placeholder 7"/>
          <p:cNvSpPr>
            <a:spLocks noGrp="1"/>
          </p:cNvSpPr>
          <p:nvPr>
            <p:ph type="pic" sz="quarter" idx="10"/>
          </p:nvPr>
        </p:nvSpPr>
        <p:spPr>
          <a:xfrm>
            <a:off x="0" y="1920875"/>
            <a:ext cx="9144000" cy="3722688"/>
          </a:xfrm>
        </p:spPr>
        <p:txBody>
          <a:bodyPr rtlCol="0">
            <a:normAutofit/>
          </a:bodyPr>
          <a:lstStyle/>
          <a:p>
            <a:pPr lvl="0"/>
            <a:endParaRPr lang="en-US" noProof="0" smtClean="0"/>
          </a:p>
        </p:txBody>
      </p:sp>
      <p:sp>
        <p:nvSpPr>
          <p:cNvPr id="6" name="Title 5"/>
          <p:cNvSpPr>
            <a:spLocks noGrp="1"/>
          </p:cNvSpPr>
          <p:nvPr>
            <p:ph type="title"/>
          </p:nvPr>
        </p:nvSpPr>
        <p:spPr>
          <a:xfrm>
            <a:off x="457200" y="411480"/>
            <a:ext cx="5425653" cy="1143000"/>
          </a:xfrm>
        </p:spPr>
        <p:txBody>
          <a:bodyPr lIns="0" tIns="0" rIns="0" bIns="0"/>
          <a:lstStyle>
            <a:lvl1pPr>
              <a:defRPr>
                <a:solidFill>
                  <a:schemeClr val="bg1"/>
                </a:solidFil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456486" y="1158875"/>
            <a:ext cx="5426368" cy="603250"/>
          </a:xfrm>
        </p:spPr>
        <p:txBody>
          <a:bodyPr lIns="0" tIns="0" bIns="0">
            <a:noAutofit/>
          </a:bodyPr>
          <a:lstStyle>
            <a:lvl1pPr marL="0" indent="0" algn="l">
              <a:buNone/>
              <a:defRPr sz="16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ption 4">
    <p:spTree>
      <p:nvGrpSpPr>
        <p:cNvPr id="1" name=""/>
        <p:cNvGrpSpPr/>
        <p:nvPr/>
      </p:nvGrpSpPr>
      <p:grpSpPr>
        <a:xfrm>
          <a:off x="0" y="0"/>
          <a:ext cx="0" cy="0"/>
          <a:chOff x="0" y="0"/>
          <a:chExt cx="0" cy="0"/>
        </a:xfrm>
      </p:grpSpPr>
      <p:sp>
        <p:nvSpPr>
          <p:cNvPr id="4" name="Rectangle 3"/>
          <p:cNvSpPr/>
          <p:nvPr userDrawn="1"/>
        </p:nvSpPr>
        <p:spPr>
          <a:xfrm>
            <a:off x="0" y="1920875"/>
            <a:ext cx="9144000" cy="37306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5" name="Rectangle 4"/>
          <p:cNvSpPr/>
          <p:nvPr userDrawn="1"/>
        </p:nvSpPr>
        <p:spPr>
          <a:xfrm>
            <a:off x="0" y="0"/>
            <a:ext cx="9144000" cy="19208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6" name="Title 5"/>
          <p:cNvSpPr>
            <a:spLocks noGrp="1"/>
          </p:cNvSpPr>
          <p:nvPr>
            <p:ph type="title"/>
          </p:nvPr>
        </p:nvSpPr>
        <p:spPr>
          <a:xfrm>
            <a:off x="457200" y="411480"/>
            <a:ext cx="5425653" cy="1143000"/>
          </a:xfrm>
        </p:spPr>
        <p:txBody>
          <a:bodyPr lIns="0" tIns="0" rIns="0" bIns="0"/>
          <a:lstStyle>
            <a:lvl1pPr>
              <a:defRPr>
                <a:solidFill>
                  <a:schemeClr val="bg1"/>
                </a:solidFil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456485" y="1158875"/>
            <a:ext cx="5426368" cy="603250"/>
          </a:xfrm>
        </p:spPr>
        <p:txBody>
          <a:bodyPr lIns="0" tIns="0" bIns="0">
            <a:noAutofit/>
          </a:bodyPr>
          <a:lstStyle>
            <a:lvl1pPr marL="0" indent="0" algn="l">
              <a:buNone/>
              <a:defRPr sz="16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ption 5">
    <p:spTree>
      <p:nvGrpSpPr>
        <p:cNvPr id="1" name=""/>
        <p:cNvGrpSpPr/>
        <p:nvPr/>
      </p:nvGrpSpPr>
      <p:grpSpPr>
        <a:xfrm>
          <a:off x="0" y="0"/>
          <a:ext cx="0" cy="0"/>
          <a:chOff x="0" y="0"/>
          <a:chExt cx="0" cy="0"/>
        </a:xfrm>
      </p:grpSpPr>
      <p:sp>
        <p:nvSpPr>
          <p:cNvPr id="4" name="Rectangle 3"/>
          <p:cNvSpPr/>
          <p:nvPr userDrawn="1"/>
        </p:nvSpPr>
        <p:spPr>
          <a:xfrm>
            <a:off x="0" y="1920875"/>
            <a:ext cx="9144000" cy="37306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5" name="Rectangle 4"/>
          <p:cNvSpPr/>
          <p:nvPr userDrawn="1"/>
        </p:nvSpPr>
        <p:spPr>
          <a:xfrm>
            <a:off x="0" y="0"/>
            <a:ext cx="9144000" cy="19208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6" name="Title 5"/>
          <p:cNvSpPr>
            <a:spLocks noGrp="1"/>
          </p:cNvSpPr>
          <p:nvPr>
            <p:ph type="title"/>
          </p:nvPr>
        </p:nvSpPr>
        <p:spPr>
          <a:xfrm>
            <a:off x="457200" y="411480"/>
            <a:ext cx="5425653" cy="1143000"/>
          </a:xfrm>
        </p:spPr>
        <p:txBody>
          <a:bodyPr lIns="0" tIns="0" rIns="0" bIns="0"/>
          <a:lstStyle>
            <a:lvl1pPr>
              <a:defRPr>
                <a:solidFill>
                  <a:schemeClr val="bg1"/>
                </a:solidFil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456485" y="1158875"/>
            <a:ext cx="5426368" cy="603250"/>
          </a:xfrm>
        </p:spPr>
        <p:txBody>
          <a:bodyPr lIns="0" tIns="0" bIns="0">
            <a:noAutofit/>
          </a:bodyPr>
          <a:lstStyle>
            <a:lvl1pPr marL="0" indent="0" algn="l">
              <a:buNone/>
              <a:defRPr sz="16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ption 6">
    <p:spTree>
      <p:nvGrpSpPr>
        <p:cNvPr id="1" name=""/>
        <p:cNvGrpSpPr/>
        <p:nvPr/>
      </p:nvGrpSpPr>
      <p:grpSpPr>
        <a:xfrm>
          <a:off x="0" y="0"/>
          <a:ext cx="0" cy="0"/>
          <a:chOff x="0" y="0"/>
          <a:chExt cx="0" cy="0"/>
        </a:xfrm>
      </p:grpSpPr>
      <p:sp>
        <p:nvSpPr>
          <p:cNvPr id="6" name="Rectangle 5"/>
          <p:cNvSpPr/>
          <p:nvPr userDrawn="1"/>
        </p:nvSpPr>
        <p:spPr>
          <a:xfrm>
            <a:off x="285750" y="328613"/>
            <a:ext cx="8548688" cy="24876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9" name="Picture Placeholder 8"/>
          <p:cNvSpPr>
            <a:spLocks noGrp="1"/>
          </p:cNvSpPr>
          <p:nvPr>
            <p:ph type="pic" sz="quarter" idx="10"/>
          </p:nvPr>
        </p:nvSpPr>
        <p:spPr>
          <a:xfrm>
            <a:off x="285750" y="2936875"/>
            <a:ext cx="5653088" cy="2706688"/>
          </a:xfrm>
        </p:spPr>
        <p:txBody>
          <a:bodyPr rtlCol="0">
            <a:normAutofit/>
          </a:bodyPr>
          <a:lstStyle/>
          <a:p>
            <a:pPr lvl="0"/>
            <a:endParaRPr lang="en-US" noProof="0" smtClean="0"/>
          </a:p>
        </p:txBody>
      </p:sp>
      <p:sp>
        <p:nvSpPr>
          <p:cNvPr id="11" name="Picture Placeholder 10"/>
          <p:cNvSpPr>
            <a:spLocks noGrp="1"/>
          </p:cNvSpPr>
          <p:nvPr>
            <p:ph type="pic" sz="quarter" idx="11"/>
          </p:nvPr>
        </p:nvSpPr>
        <p:spPr>
          <a:xfrm>
            <a:off x="6073774" y="2936875"/>
            <a:ext cx="2760663" cy="2706688"/>
          </a:xfrm>
        </p:spPr>
        <p:txBody>
          <a:bodyPr rtlCol="0">
            <a:normAutofit/>
          </a:bodyPr>
          <a:lstStyle/>
          <a:p>
            <a:pPr lvl="0"/>
            <a:endParaRPr lang="en-US" noProof="0" smtClean="0"/>
          </a:p>
        </p:txBody>
      </p:sp>
      <p:sp>
        <p:nvSpPr>
          <p:cNvPr id="7" name="Title 5"/>
          <p:cNvSpPr>
            <a:spLocks noGrp="1"/>
          </p:cNvSpPr>
          <p:nvPr>
            <p:ph type="title"/>
          </p:nvPr>
        </p:nvSpPr>
        <p:spPr>
          <a:xfrm>
            <a:off x="546439" y="781886"/>
            <a:ext cx="5425653" cy="1143000"/>
          </a:xfrm>
        </p:spPr>
        <p:txBody>
          <a:bodyPr lIns="0" tIns="0" rIns="0" bIns="0"/>
          <a:lstStyle>
            <a:lvl1pPr>
              <a:defRPr>
                <a:solidFill>
                  <a:schemeClr val="bg1"/>
                </a:solidFill>
              </a:defRPr>
            </a:lvl1pPr>
          </a:lstStyle>
          <a:p>
            <a:r>
              <a:rPr lang="en-US" dirty="0" smtClean="0"/>
              <a:t>Click to edit Master title style</a:t>
            </a:r>
            <a:endParaRPr lang="en-US" dirty="0"/>
          </a:p>
        </p:txBody>
      </p:sp>
      <p:sp>
        <p:nvSpPr>
          <p:cNvPr id="8" name="Subtitle 2"/>
          <p:cNvSpPr>
            <a:spLocks noGrp="1"/>
          </p:cNvSpPr>
          <p:nvPr>
            <p:ph type="subTitle" idx="1"/>
          </p:nvPr>
        </p:nvSpPr>
        <p:spPr>
          <a:xfrm>
            <a:off x="545724" y="1463983"/>
            <a:ext cx="5426368" cy="640025"/>
          </a:xfrm>
        </p:spPr>
        <p:txBody>
          <a:bodyPr lIns="0" tIns="0" bIns="0">
            <a:noAutofit/>
          </a:bodyPr>
          <a:lstStyle>
            <a:lvl1pPr marL="0" indent="0" algn="l">
              <a:buNone/>
              <a:defRPr sz="16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ption 7">
    <p:spTree>
      <p:nvGrpSpPr>
        <p:cNvPr id="1" name=""/>
        <p:cNvGrpSpPr/>
        <p:nvPr/>
      </p:nvGrpSpPr>
      <p:grpSpPr>
        <a:xfrm>
          <a:off x="0" y="0"/>
          <a:ext cx="0" cy="0"/>
          <a:chOff x="0" y="0"/>
          <a:chExt cx="0" cy="0"/>
        </a:xfrm>
      </p:grpSpPr>
      <p:sp>
        <p:nvSpPr>
          <p:cNvPr id="6" name="Rectangle 5"/>
          <p:cNvSpPr/>
          <p:nvPr userDrawn="1"/>
        </p:nvSpPr>
        <p:spPr>
          <a:xfrm>
            <a:off x="285750" y="328613"/>
            <a:ext cx="8548688" cy="248761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9" name="Picture Placeholder 8"/>
          <p:cNvSpPr>
            <a:spLocks noGrp="1"/>
          </p:cNvSpPr>
          <p:nvPr>
            <p:ph type="pic" sz="quarter" idx="10"/>
          </p:nvPr>
        </p:nvSpPr>
        <p:spPr>
          <a:xfrm>
            <a:off x="285750" y="2936875"/>
            <a:ext cx="5653088" cy="2706688"/>
          </a:xfrm>
        </p:spPr>
        <p:txBody>
          <a:bodyPr rtlCol="0">
            <a:normAutofit/>
          </a:bodyPr>
          <a:lstStyle/>
          <a:p>
            <a:pPr lvl="0"/>
            <a:endParaRPr lang="en-US" noProof="0" smtClean="0"/>
          </a:p>
        </p:txBody>
      </p:sp>
      <p:sp>
        <p:nvSpPr>
          <p:cNvPr id="11" name="Picture Placeholder 10"/>
          <p:cNvSpPr>
            <a:spLocks noGrp="1"/>
          </p:cNvSpPr>
          <p:nvPr>
            <p:ph type="pic" sz="quarter" idx="11"/>
          </p:nvPr>
        </p:nvSpPr>
        <p:spPr>
          <a:xfrm>
            <a:off x="6073774" y="2936875"/>
            <a:ext cx="2760663" cy="2706688"/>
          </a:xfrm>
        </p:spPr>
        <p:txBody>
          <a:bodyPr rtlCol="0">
            <a:normAutofit/>
          </a:bodyPr>
          <a:lstStyle/>
          <a:p>
            <a:pPr lvl="0"/>
            <a:endParaRPr lang="en-US" noProof="0" smtClean="0"/>
          </a:p>
        </p:txBody>
      </p:sp>
      <p:sp>
        <p:nvSpPr>
          <p:cNvPr id="10" name="Title 5"/>
          <p:cNvSpPr>
            <a:spLocks noGrp="1"/>
          </p:cNvSpPr>
          <p:nvPr>
            <p:ph type="title"/>
          </p:nvPr>
        </p:nvSpPr>
        <p:spPr>
          <a:xfrm>
            <a:off x="546439" y="781886"/>
            <a:ext cx="5425653" cy="1143000"/>
          </a:xfrm>
        </p:spPr>
        <p:txBody>
          <a:bodyPr lIns="0" tIns="0" rIns="0" bIns="0"/>
          <a:lstStyle>
            <a:lvl1pPr>
              <a:defRPr>
                <a:solidFill>
                  <a:schemeClr val="bg1"/>
                </a:solidFill>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545724" y="1463984"/>
            <a:ext cx="5426368" cy="653742"/>
          </a:xfrm>
        </p:spPr>
        <p:txBody>
          <a:bodyPr lIns="0" tIns="0" bIns="0">
            <a:noAutofit/>
          </a:bodyPr>
          <a:lstStyle>
            <a:lvl1pPr marL="0" indent="0" algn="l">
              <a:buNone/>
              <a:defRPr sz="16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ption 8">
    <p:spTree>
      <p:nvGrpSpPr>
        <p:cNvPr id="1" name=""/>
        <p:cNvGrpSpPr/>
        <p:nvPr/>
      </p:nvGrpSpPr>
      <p:grpSpPr>
        <a:xfrm>
          <a:off x="0" y="0"/>
          <a:ext cx="0" cy="0"/>
          <a:chOff x="0" y="0"/>
          <a:chExt cx="0" cy="0"/>
        </a:xfrm>
      </p:grpSpPr>
      <p:sp>
        <p:nvSpPr>
          <p:cNvPr id="4" name="Rectangle 3"/>
          <p:cNvSpPr/>
          <p:nvPr userDrawn="1"/>
        </p:nvSpPr>
        <p:spPr>
          <a:xfrm>
            <a:off x="285750" y="328613"/>
            <a:ext cx="8548688" cy="24876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5" name="Rectangle 4"/>
          <p:cNvSpPr/>
          <p:nvPr userDrawn="1"/>
        </p:nvSpPr>
        <p:spPr>
          <a:xfrm>
            <a:off x="285750" y="2946400"/>
            <a:ext cx="5653088" cy="2692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6" name="Rectangle 5"/>
          <p:cNvSpPr/>
          <p:nvPr userDrawn="1"/>
        </p:nvSpPr>
        <p:spPr>
          <a:xfrm>
            <a:off x="6073775" y="2946400"/>
            <a:ext cx="2760663" cy="269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10" name="Title 5"/>
          <p:cNvSpPr>
            <a:spLocks noGrp="1"/>
          </p:cNvSpPr>
          <p:nvPr>
            <p:ph type="title"/>
          </p:nvPr>
        </p:nvSpPr>
        <p:spPr>
          <a:xfrm>
            <a:off x="546439" y="781886"/>
            <a:ext cx="5425653" cy="1143000"/>
          </a:xfrm>
        </p:spPr>
        <p:txBody>
          <a:bodyPr lIns="0" tIns="0" rIns="0" bIns="0"/>
          <a:lstStyle>
            <a:lvl1pPr>
              <a:defRPr>
                <a:solidFill>
                  <a:schemeClr val="bg1"/>
                </a:solidFill>
              </a:defRPr>
            </a:lvl1pPr>
          </a:lstStyle>
          <a:p>
            <a:r>
              <a:rPr lang="en-US" dirty="0" smtClean="0"/>
              <a:t>Click to edit Master title style</a:t>
            </a:r>
            <a:endParaRPr lang="en-US" dirty="0"/>
          </a:p>
        </p:txBody>
      </p:sp>
      <p:sp>
        <p:nvSpPr>
          <p:cNvPr id="11" name="Subtitle 2"/>
          <p:cNvSpPr>
            <a:spLocks noGrp="1"/>
          </p:cNvSpPr>
          <p:nvPr>
            <p:ph type="subTitle" idx="1"/>
          </p:nvPr>
        </p:nvSpPr>
        <p:spPr>
          <a:xfrm>
            <a:off x="545724" y="1463983"/>
            <a:ext cx="5426368" cy="653742"/>
          </a:xfrm>
        </p:spPr>
        <p:txBody>
          <a:bodyPr lIns="0" tIns="0" bIns="0">
            <a:normAutofit/>
          </a:bodyPr>
          <a:lstStyle>
            <a:lvl1pPr marL="0" indent="0" algn="l">
              <a:buNone/>
              <a:defRPr sz="16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derators">
    <p:spTree>
      <p:nvGrpSpPr>
        <p:cNvPr id="1" name=""/>
        <p:cNvGrpSpPr/>
        <p:nvPr/>
      </p:nvGrpSpPr>
      <p:grpSpPr>
        <a:xfrm>
          <a:off x="0" y="0"/>
          <a:ext cx="0" cy="0"/>
          <a:chOff x="0" y="0"/>
          <a:chExt cx="0" cy="0"/>
        </a:xfrm>
      </p:grpSpPr>
      <p:sp>
        <p:nvSpPr>
          <p:cNvPr id="13" name="Rectangle 12"/>
          <p:cNvSpPr/>
          <p:nvPr userDrawn="1"/>
        </p:nvSpPr>
        <p:spPr>
          <a:xfrm>
            <a:off x="0" y="0"/>
            <a:ext cx="9144000" cy="19208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11" name="Picture Placeholder 10"/>
          <p:cNvSpPr>
            <a:spLocks noGrp="1"/>
          </p:cNvSpPr>
          <p:nvPr>
            <p:ph type="pic" sz="quarter" idx="10"/>
          </p:nvPr>
        </p:nvSpPr>
        <p:spPr>
          <a:xfrm>
            <a:off x="421955" y="2302231"/>
            <a:ext cx="1093560" cy="1437094"/>
          </a:xfrm>
        </p:spPr>
        <p:txBody>
          <a:bodyPr rtlCol="0">
            <a:normAutofit/>
          </a:bodyPr>
          <a:lstStyle/>
          <a:p>
            <a:pPr lvl="0"/>
            <a:endParaRPr lang="en-US" noProof="0" smtClean="0"/>
          </a:p>
        </p:txBody>
      </p:sp>
      <p:sp>
        <p:nvSpPr>
          <p:cNvPr id="12" name="Picture Placeholder 10"/>
          <p:cNvSpPr>
            <a:spLocks noGrp="1"/>
          </p:cNvSpPr>
          <p:nvPr>
            <p:ph type="pic" sz="quarter" idx="11"/>
          </p:nvPr>
        </p:nvSpPr>
        <p:spPr>
          <a:xfrm>
            <a:off x="4824465" y="2302230"/>
            <a:ext cx="1093560" cy="1437095"/>
          </a:xfrm>
        </p:spPr>
        <p:txBody>
          <a:bodyPr rtlCol="0">
            <a:normAutofit/>
          </a:bodyPr>
          <a:lstStyle/>
          <a:p>
            <a:pPr lvl="0"/>
            <a:endParaRPr lang="en-US" noProof="0" smtClean="0"/>
          </a:p>
        </p:txBody>
      </p:sp>
      <p:sp>
        <p:nvSpPr>
          <p:cNvPr id="16" name="Text Placeholder 15"/>
          <p:cNvSpPr>
            <a:spLocks noGrp="1"/>
          </p:cNvSpPr>
          <p:nvPr>
            <p:ph type="body" sz="quarter" idx="12"/>
          </p:nvPr>
        </p:nvSpPr>
        <p:spPr>
          <a:xfrm>
            <a:off x="1693669" y="2301876"/>
            <a:ext cx="2901484" cy="255681"/>
          </a:xfrm>
        </p:spPr>
        <p:txBody>
          <a:bodyPr lIns="0" tIns="0" rIns="0" bIns="0"/>
          <a:lstStyle>
            <a:lvl1pPr>
              <a:lnSpc>
                <a:spcPts val="1800"/>
              </a:lnSpc>
              <a:buNone/>
              <a:defRPr sz="1400" b="1" i="0"/>
            </a:lvl1pPr>
            <a:lvl2pPr>
              <a:buNone/>
              <a:defRPr/>
            </a:lvl2pPr>
          </a:lstStyle>
          <a:p>
            <a:pPr lvl="0"/>
            <a:r>
              <a:rPr lang="en-US" dirty="0" smtClean="0"/>
              <a:t>Click to edit Master text styles</a:t>
            </a:r>
          </a:p>
        </p:txBody>
      </p:sp>
      <p:sp>
        <p:nvSpPr>
          <p:cNvPr id="25" name="Text Placeholder 24"/>
          <p:cNvSpPr>
            <a:spLocks noGrp="1"/>
          </p:cNvSpPr>
          <p:nvPr>
            <p:ph type="body" sz="quarter" idx="15"/>
          </p:nvPr>
        </p:nvSpPr>
        <p:spPr>
          <a:xfrm>
            <a:off x="1694218" y="2566290"/>
            <a:ext cx="2636837" cy="247024"/>
          </a:xfrm>
        </p:spPr>
        <p:txBody>
          <a:bodyPr lIns="0" tIns="0" rIns="0" bIns="0">
            <a:normAutofit/>
          </a:bodyPr>
          <a:lstStyle>
            <a:lvl1pPr>
              <a:lnSpc>
                <a:spcPts val="1800"/>
              </a:lnSpc>
              <a:buNone/>
              <a:defRPr sz="1400"/>
            </a:lvl1pPr>
            <a:lvl4pPr>
              <a:buNone/>
              <a:defRPr/>
            </a:lvl4pPr>
          </a:lstStyle>
          <a:p>
            <a:pPr lvl="0"/>
            <a:r>
              <a:rPr lang="en-US" dirty="0" smtClean="0"/>
              <a:t>Click to edit Master text styles</a:t>
            </a:r>
          </a:p>
        </p:txBody>
      </p:sp>
      <p:sp>
        <p:nvSpPr>
          <p:cNvPr id="26" name="Text Placeholder 24"/>
          <p:cNvSpPr>
            <a:spLocks noGrp="1"/>
          </p:cNvSpPr>
          <p:nvPr>
            <p:ph type="body" sz="quarter" idx="16"/>
          </p:nvPr>
        </p:nvSpPr>
        <p:spPr>
          <a:xfrm>
            <a:off x="1694218" y="2822137"/>
            <a:ext cx="2636837" cy="273392"/>
          </a:xfrm>
        </p:spPr>
        <p:txBody>
          <a:bodyPr lIns="0" tIns="0" rIns="0" bIns="0">
            <a:normAutofit/>
          </a:bodyPr>
          <a:lstStyle>
            <a:lvl1pPr>
              <a:lnSpc>
                <a:spcPts val="1800"/>
              </a:lnSpc>
              <a:buNone/>
              <a:defRPr sz="1400" baseline="0"/>
            </a:lvl1pPr>
            <a:lvl4pPr>
              <a:buNone/>
              <a:defRPr/>
            </a:lvl4pPr>
          </a:lstStyle>
          <a:p>
            <a:pPr lvl="0"/>
            <a:r>
              <a:rPr lang="en-US" dirty="0" smtClean="0"/>
              <a:t>Click to edit Master text styles</a:t>
            </a:r>
          </a:p>
        </p:txBody>
      </p:sp>
      <p:sp>
        <p:nvSpPr>
          <p:cNvPr id="31" name="Text Placeholder 24"/>
          <p:cNvSpPr>
            <a:spLocks noGrp="1"/>
          </p:cNvSpPr>
          <p:nvPr>
            <p:ph type="body" sz="quarter" idx="21"/>
          </p:nvPr>
        </p:nvSpPr>
        <p:spPr>
          <a:xfrm>
            <a:off x="6104152" y="3739325"/>
            <a:ext cx="2636837" cy="2010768"/>
          </a:xfrm>
        </p:spPr>
        <p:txBody>
          <a:bodyPr lIns="0" tIns="0" rIns="0" bIns="0">
            <a:normAutofit/>
          </a:bodyPr>
          <a:lstStyle>
            <a:lvl1pPr marL="0" indent="0">
              <a:lnSpc>
                <a:spcPts val="1800"/>
              </a:lnSpc>
              <a:buNone/>
              <a:defRPr sz="1400"/>
            </a:lvl1pPr>
            <a:lvl4pPr>
              <a:buNone/>
              <a:defRPr/>
            </a:lvl4pPr>
          </a:lstStyle>
          <a:p>
            <a:pPr lvl="0"/>
            <a:r>
              <a:rPr lang="en-US" dirty="0" smtClean="0"/>
              <a:t>Click to edit Master text styles</a:t>
            </a:r>
          </a:p>
        </p:txBody>
      </p:sp>
      <p:sp>
        <p:nvSpPr>
          <p:cNvPr id="15" name="Text Placeholder 15"/>
          <p:cNvSpPr>
            <a:spLocks noGrp="1"/>
          </p:cNvSpPr>
          <p:nvPr>
            <p:ph type="body" sz="quarter" idx="22"/>
          </p:nvPr>
        </p:nvSpPr>
        <p:spPr>
          <a:xfrm>
            <a:off x="6104152" y="2301876"/>
            <a:ext cx="2901484" cy="255681"/>
          </a:xfrm>
        </p:spPr>
        <p:txBody>
          <a:bodyPr lIns="0" tIns="0" rIns="0" bIns="0"/>
          <a:lstStyle>
            <a:lvl1pPr>
              <a:lnSpc>
                <a:spcPts val="1800"/>
              </a:lnSpc>
              <a:buNone/>
              <a:defRPr sz="1400" b="1" i="0"/>
            </a:lvl1pPr>
            <a:lvl2pPr>
              <a:buNone/>
              <a:defRPr/>
            </a:lvl2pPr>
          </a:lstStyle>
          <a:p>
            <a:pPr lvl="0"/>
            <a:r>
              <a:rPr lang="en-US" dirty="0" smtClean="0"/>
              <a:t>Click to edit Master text styles</a:t>
            </a:r>
          </a:p>
        </p:txBody>
      </p:sp>
      <p:sp>
        <p:nvSpPr>
          <p:cNvPr id="17" name="Text Placeholder 24"/>
          <p:cNvSpPr>
            <a:spLocks noGrp="1"/>
          </p:cNvSpPr>
          <p:nvPr>
            <p:ph type="body" sz="quarter" idx="23"/>
          </p:nvPr>
        </p:nvSpPr>
        <p:spPr>
          <a:xfrm>
            <a:off x="6104701" y="2566290"/>
            <a:ext cx="2636837" cy="247024"/>
          </a:xfrm>
        </p:spPr>
        <p:txBody>
          <a:bodyPr lIns="0" tIns="0" rIns="0" bIns="0">
            <a:normAutofit/>
          </a:bodyPr>
          <a:lstStyle>
            <a:lvl1pPr>
              <a:lnSpc>
                <a:spcPts val="1800"/>
              </a:lnSpc>
              <a:buNone/>
              <a:defRPr sz="1400"/>
            </a:lvl1pPr>
            <a:lvl4pPr>
              <a:buNone/>
              <a:defRPr/>
            </a:lvl4pPr>
          </a:lstStyle>
          <a:p>
            <a:pPr lvl="0"/>
            <a:r>
              <a:rPr lang="en-US" dirty="0" smtClean="0"/>
              <a:t>Click to edit Master text styles</a:t>
            </a:r>
          </a:p>
        </p:txBody>
      </p:sp>
      <p:sp>
        <p:nvSpPr>
          <p:cNvPr id="18" name="Text Placeholder 24"/>
          <p:cNvSpPr>
            <a:spLocks noGrp="1"/>
          </p:cNvSpPr>
          <p:nvPr>
            <p:ph type="body" sz="quarter" idx="24"/>
          </p:nvPr>
        </p:nvSpPr>
        <p:spPr>
          <a:xfrm>
            <a:off x="6104701" y="2822137"/>
            <a:ext cx="2636837" cy="273392"/>
          </a:xfrm>
        </p:spPr>
        <p:txBody>
          <a:bodyPr lIns="0" tIns="0" rIns="0" bIns="0">
            <a:normAutofit/>
          </a:bodyPr>
          <a:lstStyle>
            <a:lvl1pPr>
              <a:lnSpc>
                <a:spcPts val="1800"/>
              </a:lnSpc>
              <a:buNone/>
              <a:defRPr sz="1400" baseline="0"/>
            </a:lvl1pPr>
            <a:lvl4pPr>
              <a:buNone/>
              <a:defRPr/>
            </a:lvl4pPr>
          </a:lstStyle>
          <a:p>
            <a:pPr lvl="0"/>
            <a:r>
              <a:rPr lang="en-US" dirty="0" smtClean="0"/>
              <a:t>Click to edit Master text styles</a:t>
            </a:r>
          </a:p>
        </p:txBody>
      </p:sp>
      <p:sp>
        <p:nvSpPr>
          <p:cNvPr id="19" name="Text Placeholder 24"/>
          <p:cNvSpPr>
            <a:spLocks noGrp="1"/>
          </p:cNvSpPr>
          <p:nvPr>
            <p:ph type="body" sz="quarter" idx="25"/>
          </p:nvPr>
        </p:nvSpPr>
        <p:spPr>
          <a:xfrm>
            <a:off x="1694218" y="3750426"/>
            <a:ext cx="2636837" cy="2010768"/>
          </a:xfrm>
        </p:spPr>
        <p:txBody>
          <a:bodyPr lIns="0" tIns="0" rIns="0" bIns="0">
            <a:normAutofit/>
          </a:bodyPr>
          <a:lstStyle>
            <a:lvl1pPr marL="0" indent="0">
              <a:lnSpc>
                <a:spcPts val="1800"/>
              </a:lnSpc>
              <a:buNone/>
              <a:defRPr sz="1400"/>
            </a:lvl1pPr>
            <a:lvl4pPr>
              <a:buNone/>
              <a:defRPr/>
            </a:lvl4pPr>
          </a:lstStyle>
          <a:p>
            <a:pPr lvl="0"/>
            <a:r>
              <a:rPr lang="en-US" dirty="0" smtClean="0"/>
              <a:t>Click to edit Master text styles</a:t>
            </a:r>
          </a:p>
        </p:txBody>
      </p:sp>
      <p:sp>
        <p:nvSpPr>
          <p:cNvPr id="21" name="Title 5"/>
          <p:cNvSpPr>
            <a:spLocks noGrp="1"/>
          </p:cNvSpPr>
          <p:nvPr>
            <p:ph type="title"/>
          </p:nvPr>
        </p:nvSpPr>
        <p:spPr>
          <a:xfrm>
            <a:off x="488951" y="422275"/>
            <a:ext cx="3409950" cy="914400"/>
          </a:xfrm>
        </p:spPr>
        <p:txBody>
          <a:bodyPr lIns="0" tIns="0" rIns="0" bIns="0"/>
          <a:lstStyle>
            <a:lvl1pPr>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bout Resource Media">
    <p:spTree>
      <p:nvGrpSpPr>
        <p:cNvPr id="1" name=""/>
        <p:cNvGrpSpPr/>
        <p:nvPr/>
      </p:nvGrpSpPr>
      <p:grpSpPr>
        <a:xfrm>
          <a:off x="0" y="0"/>
          <a:ext cx="0" cy="0"/>
          <a:chOff x="0" y="0"/>
          <a:chExt cx="0" cy="0"/>
        </a:xfrm>
      </p:grpSpPr>
      <p:pic>
        <p:nvPicPr>
          <p:cNvPr id="2" name="Picture 3" descr="Forests Public Lands Team Trees.jpg"/>
          <p:cNvPicPr>
            <a:picLocks noChangeAspect="1"/>
          </p:cNvPicPr>
          <p:nvPr userDrawn="1"/>
        </p:nvPicPr>
        <p:blipFill>
          <a:blip r:embed="rId2" cstate="print"/>
          <a:srcRect/>
          <a:stretch>
            <a:fillRect/>
          </a:stretch>
        </p:blipFill>
        <p:spPr bwMode="auto">
          <a:xfrm>
            <a:off x="0" y="0"/>
            <a:ext cx="9144000" cy="6872288"/>
          </a:xfrm>
          <a:prstGeom prst="rect">
            <a:avLst/>
          </a:prstGeom>
          <a:noFill/>
          <a:ln w="9525">
            <a:noFill/>
            <a:miter lim="800000"/>
            <a:headEnd/>
            <a:tailEnd/>
          </a:ln>
        </p:spPr>
      </p:pic>
      <p:sp>
        <p:nvSpPr>
          <p:cNvPr id="3" name="Rectangle 2"/>
          <p:cNvSpPr/>
          <p:nvPr userDrawn="1"/>
        </p:nvSpPr>
        <p:spPr>
          <a:xfrm>
            <a:off x="1692275" y="1463675"/>
            <a:ext cx="5943600" cy="341312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274320" tIns="228600" rIns="274320" bIns="0"/>
          <a:lstStyle/>
          <a:p>
            <a:pPr defTabSz="457200" fontAlgn="base">
              <a:spcBef>
                <a:spcPct val="0"/>
              </a:spcBef>
              <a:spcAft>
                <a:spcPct val="0"/>
              </a:spcAft>
              <a:defRPr/>
            </a:pPr>
            <a:r>
              <a:rPr lang="en-US" sz="2800" dirty="0">
                <a:solidFill>
                  <a:srgbClr val="FFFFFF"/>
                </a:solidFill>
                <a:latin typeface="Arial" pitchFamily="34" charset="0"/>
                <a:ea typeface="ＭＳ Ｐゴシック" pitchFamily="34" charset="-128"/>
              </a:rPr>
              <a:t>About Resource Media</a:t>
            </a:r>
          </a:p>
          <a:p>
            <a:pPr lvl="1" defTabSz="457200" fontAlgn="base">
              <a:spcBef>
                <a:spcPct val="0"/>
              </a:spcBef>
              <a:spcAft>
                <a:spcPct val="0"/>
              </a:spcAft>
              <a:buFontTx/>
              <a:buChar char="-"/>
              <a:defRPr/>
            </a:pPr>
            <a:endParaRPr lang="en-US" sz="2000" dirty="0">
              <a:solidFill>
                <a:srgbClr val="FFFFFF"/>
              </a:solidFill>
              <a:ea typeface="ＭＳ Ｐゴシック" pitchFamily="34" charset="-128"/>
              <a:cs typeface="Arial" pitchFamily="34" charset="0"/>
            </a:endParaRPr>
          </a:p>
          <a:p>
            <a:pPr lvl="1" defTabSz="457200" fontAlgn="base">
              <a:lnSpc>
                <a:spcPts val="2200"/>
              </a:lnSpc>
              <a:spcBef>
                <a:spcPct val="0"/>
              </a:spcBef>
              <a:spcAft>
                <a:spcPct val="0"/>
              </a:spcAft>
              <a:buFontTx/>
              <a:buChar char="-"/>
              <a:defRPr/>
            </a:pPr>
            <a:r>
              <a:rPr lang="en-US" sz="2000" dirty="0">
                <a:solidFill>
                  <a:srgbClr val="FFFFFF"/>
                </a:solidFill>
                <a:ea typeface="ＭＳ Ｐゴシック" pitchFamily="34" charset="-128"/>
                <a:cs typeface="Arial" pitchFamily="34" charset="0"/>
              </a:rPr>
              <a:t> </a:t>
            </a:r>
            <a:r>
              <a:rPr lang="en-US" sz="2000" dirty="0">
                <a:solidFill>
                  <a:srgbClr val="FFFFFF"/>
                </a:solidFill>
                <a:latin typeface="Arial" pitchFamily="34" charset="0"/>
                <a:ea typeface="ＭＳ Ｐゴシック" pitchFamily="34" charset="-128"/>
                <a:cs typeface="Arial" pitchFamily="34" charset="0"/>
              </a:rPr>
              <a:t>Communications Strategy</a:t>
            </a:r>
          </a:p>
          <a:p>
            <a:pPr lvl="1" defTabSz="457200" fontAlgn="base">
              <a:lnSpc>
                <a:spcPts val="4500"/>
              </a:lnSpc>
              <a:spcBef>
                <a:spcPct val="0"/>
              </a:spcBef>
              <a:spcAft>
                <a:spcPct val="0"/>
              </a:spcAft>
              <a:buFontTx/>
              <a:buChar char="-"/>
              <a:defRPr/>
            </a:pPr>
            <a:r>
              <a:rPr lang="en-US" sz="2000" dirty="0">
                <a:solidFill>
                  <a:srgbClr val="FFFFFF"/>
                </a:solidFill>
                <a:latin typeface="Arial" pitchFamily="34" charset="0"/>
                <a:ea typeface="ＭＳ Ｐゴシック" pitchFamily="34" charset="-128"/>
                <a:cs typeface="Arial" pitchFamily="34" charset="0"/>
              </a:rPr>
              <a:t> Execution + Outreach</a:t>
            </a:r>
          </a:p>
          <a:p>
            <a:pPr lvl="1" defTabSz="457200" fontAlgn="base">
              <a:lnSpc>
                <a:spcPts val="4500"/>
              </a:lnSpc>
              <a:spcBef>
                <a:spcPct val="0"/>
              </a:spcBef>
              <a:spcAft>
                <a:spcPct val="0"/>
              </a:spcAft>
              <a:buFontTx/>
              <a:buChar char="-"/>
              <a:defRPr/>
            </a:pPr>
            <a:r>
              <a:rPr lang="en-US" sz="2000" dirty="0">
                <a:solidFill>
                  <a:srgbClr val="FFFFFF"/>
                </a:solidFill>
                <a:latin typeface="Arial" pitchFamily="34" charset="0"/>
                <a:ea typeface="ＭＳ Ｐゴシック" pitchFamily="34" charset="-128"/>
                <a:cs typeface="Arial" pitchFamily="34" charset="0"/>
              </a:rPr>
              <a:t> Digital + Social Media</a:t>
            </a:r>
          </a:p>
          <a:p>
            <a:pPr lvl="1" defTabSz="457200" fontAlgn="base">
              <a:lnSpc>
                <a:spcPts val="4500"/>
              </a:lnSpc>
              <a:spcBef>
                <a:spcPct val="0"/>
              </a:spcBef>
              <a:spcAft>
                <a:spcPct val="0"/>
              </a:spcAft>
              <a:buFontTx/>
              <a:buChar char="-"/>
              <a:defRPr/>
            </a:pPr>
            <a:r>
              <a:rPr lang="en-US" sz="2000" dirty="0">
                <a:solidFill>
                  <a:srgbClr val="FFFFFF"/>
                </a:solidFill>
                <a:latin typeface="Arial" pitchFamily="34" charset="0"/>
                <a:ea typeface="ＭＳ Ｐゴシック" pitchFamily="34" charset="-128"/>
                <a:cs typeface="Arial" pitchFamily="34" charset="0"/>
              </a:rPr>
              <a:t> Environmental + Health Focus</a:t>
            </a: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Option 1">
    <p:spTree>
      <p:nvGrpSpPr>
        <p:cNvPr id="1" name=""/>
        <p:cNvGrpSpPr/>
        <p:nvPr/>
      </p:nvGrpSpPr>
      <p:grpSpPr>
        <a:xfrm>
          <a:off x="0" y="0"/>
          <a:ext cx="0" cy="0"/>
          <a:chOff x="0" y="0"/>
          <a:chExt cx="0" cy="0"/>
        </a:xfrm>
      </p:grpSpPr>
      <p:sp>
        <p:nvSpPr>
          <p:cNvPr id="4" name="Rectangle 3"/>
          <p:cNvSpPr/>
          <p:nvPr userDrawn="1"/>
        </p:nvSpPr>
        <p:spPr>
          <a:xfrm>
            <a:off x="0" y="1912938"/>
            <a:ext cx="9172575" cy="49657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20" name="Title 19"/>
          <p:cNvSpPr>
            <a:spLocks noGrp="1"/>
          </p:cNvSpPr>
          <p:nvPr>
            <p:ph type="title"/>
          </p:nvPr>
        </p:nvSpPr>
        <p:spPr>
          <a:xfrm>
            <a:off x="5179777" y="2972057"/>
            <a:ext cx="3659474" cy="1143000"/>
          </a:xfrm>
        </p:spPr>
        <p:txBody>
          <a:bodyPr/>
          <a:lstStyle>
            <a:lvl1pPr algn="r">
              <a:defRPr baseline="0">
                <a:solidFill>
                  <a:srgbClr val="FFFFFF"/>
                </a:solidFill>
              </a:defRPr>
            </a:lvl1pPr>
          </a:lstStyle>
          <a:p>
            <a:r>
              <a:rPr lang="en-US" dirty="0" smtClean="0"/>
              <a:t>Click to edit Master title style</a:t>
            </a:r>
            <a:endParaRPr lang="en-US" dirty="0"/>
          </a:p>
        </p:txBody>
      </p:sp>
      <p:sp>
        <p:nvSpPr>
          <p:cNvPr id="22" name="Picture Placeholder 21"/>
          <p:cNvSpPr>
            <a:spLocks noGrp="1"/>
          </p:cNvSpPr>
          <p:nvPr>
            <p:ph type="pic" sz="quarter" idx="10"/>
          </p:nvPr>
        </p:nvSpPr>
        <p:spPr>
          <a:xfrm>
            <a:off x="0" y="0"/>
            <a:ext cx="9144000" cy="1892300"/>
          </a:xfrm>
        </p:spPr>
        <p:txBody>
          <a:bodyPr rtlCol="0">
            <a:normAutofit/>
          </a:bodyPr>
          <a:lstStyle/>
          <a:p>
            <a:pPr lvl="0"/>
            <a:endParaRPr lang="en-US" noProof="0" smtClean="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466D5B-7636-45EA-BEDD-6B2310F7266F}" type="datetimeFigureOut">
              <a:rPr lang="en-US" smtClean="0"/>
              <a:pPr/>
              <a:t>4/3/2014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D46EB-B84F-4A06-80BB-AE4F97B88D81}"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Option 2">
    <p:spTree>
      <p:nvGrpSpPr>
        <p:cNvPr id="1" name=""/>
        <p:cNvGrpSpPr/>
        <p:nvPr/>
      </p:nvGrpSpPr>
      <p:grpSpPr>
        <a:xfrm>
          <a:off x="0" y="0"/>
          <a:ext cx="0" cy="0"/>
          <a:chOff x="0" y="0"/>
          <a:chExt cx="0" cy="0"/>
        </a:xfrm>
      </p:grpSpPr>
      <p:sp>
        <p:nvSpPr>
          <p:cNvPr id="4" name="Rectangle 3"/>
          <p:cNvSpPr/>
          <p:nvPr userDrawn="1"/>
        </p:nvSpPr>
        <p:spPr>
          <a:xfrm>
            <a:off x="0" y="1892300"/>
            <a:ext cx="9172575" cy="49657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20" name="Title 19"/>
          <p:cNvSpPr>
            <a:spLocks noGrp="1"/>
          </p:cNvSpPr>
          <p:nvPr>
            <p:ph type="title"/>
          </p:nvPr>
        </p:nvSpPr>
        <p:spPr>
          <a:xfrm>
            <a:off x="5179777" y="2972057"/>
            <a:ext cx="3659474" cy="1143000"/>
          </a:xfrm>
        </p:spPr>
        <p:txBody>
          <a:bodyPr/>
          <a:lstStyle>
            <a:lvl1pPr algn="r">
              <a:defRPr baseline="0">
                <a:solidFill>
                  <a:srgbClr val="FFFFFF"/>
                </a:solidFill>
              </a:defRPr>
            </a:lvl1pPr>
          </a:lstStyle>
          <a:p>
            <a:r>
              <a:rPr lang="en-US" dirty="0" smtClean="0"/>
              <a:t>Click to edit Master title style</a:t>
            </a:r>
            <a:endParaRPr lang="en-US" dirty="0"/>
          </a:p>
        </p:txBody>
      </p:sp>
      <p:sp>
        <p:nvSpPr>
          <p:cNvPr id="22" name="Picture Placeholder 21"/>
          <p:cNvSpPr>
            <a:spLocks noGrp="1"/>
          </p:cNvSpPr>
          <p:nvPr>
            <p:ph type="pic" sz="quarter" idx="10"/>
          </p:nvPr>
        </p:nvSpPr>
        <p:spPr>
          <a:xfrm>
            <a:off x="0" y="0"/>
            <a:ext cx="9144000" cy="1892300"/>
          </a:xfrm>
        </p:spPr>
        <p:txBody>
          <a:bodyPr rtlCol="0">
            <a:normAutofit/>
          </a:bodyPr>
          <a:lstStyle/>
          <a:p>
            <a:pPr lvl="0"/>
            <a:endParaRPr lang="en-US" noProof="0" smtClean="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 Option 3">
    <p:spTree>
      <p:nvGrpSpPr>
        <p:cNvPr id="1" name=""/>
        <p:cNvGrpSpPr/>
        <p:nvPr/>
      </p:nvGrpSpPr>
      <p:grpSpPr>
        <a:xfrm>
          <a:off x="0" y="0"/>
          <a:ext cx="0" cy="0"/>
          <a:chOff x="0" y="0"/>
          <a:chExt cx="0" cy="0"/>
        </a:xfrm>
      </p:grpSpPr>
      <p:sp>
        <p:nvSpPr>
          <p:cNvPr id="7" name="Rectangle 6"/>
          <p:cNvSpPr/>
          <p:nvPr userDrawn="1"/>
        </p:nvSpPr>
        <p:spPr>
          <a:xfrm>
            <a:off x="301625" y="1597025"/>
            <a:ext cx="8531225" cy="40259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20" name="Title 19"/>
          <p:cNvSpPr>
            <a:spLocks noGrp="1"/>
          </p:cNvSpPr>
          <p:nvPr>
            <p:ph type="title"/>
          </p:nvPr>
        </p:nvSpPr>
        <p:spPr>
          <a:xfrm>
            <a:off x="4886207" y="2972057"/>
            <a:ext cx="3659474" cy="1143000"/>
          </a:xfrm>
        </p:spPr>
        <p:txBody>
          <a:bodyPr/>
          <a:lstStyle>
            <a:lvl1pPr algn="r">
              <a:defRPr>
                <a:solidFill>
                  <a:srgbClr val="FFFFFF"/>
                </a:solidFill>
              </a:defRPr>
            </a:lvl1pPr>
          </a:lstStyle>
          <a:p>
            <a:r>
              <a:rPr lang="en-US" smtClean="0"/>
              <a:t>Click to edit Master title style</a:t>
            </a:r>
            <a:endParaRPr lang="en-US" dirty="0"/>
          </a:p>
        </p:txBody>
      </p:sp>
      <p:sp>
        <p:nvSpPr>
          <p:cNvPr id="22" name="Picture Placeholder 21"/>
          <p:cNvSpPr>
            <a:spLocks noGrp="1"/>
          </p:cNvSpPr>
          <p:nvPr>
            <p:ph type="pic" sz="quarter" idx="10"/>
          </p:nvPr>
        </p:nvSpPr>
        <p:spPr>
          <a:xfrm>
            <a:off x="301752" y="308670"/>
            <a:ext cx="2743200" cy="1143000"/>
          </a:xfrm>
        </p:spPr>
        <p:txBody>
          <a:bodyPr rtlCol="0">
            <a:normAutofit/>
          </a:bodyPr>
          <a:lstStyle/>
          <a:p>
            <a:pPr lvl="0"/>
            <a:endParaRPr lang="en-US" noProof="0" smtClean="0"/>
          </a:p>
        </p:txBody>
      </p:sp>
      <p:sp>
        <p:nvSpPr>
          <p:cNvPr id="5" name="Picture Placeholder 21"/>
          <p:cNvSpPr>
            <a:spLocks noGrp="1"/>
          </p:cNvSpPr>
          <p:nvPr>
            <p:ph type="pic" sz="quarter" idx="11"/>
          </p:nvPr>
        </p:nvSpPr>
        <p:spPr>
          <a:xfrm>
            <a:off x="3194668" y="308670"/>
            <a:ext cx="2743200" cy="1143000"/>
          </a:xfrm>
        </p:spPr>
        <p:txBody>
          <a:bodyPr rtlCol="0">
            <a:normAutofit/>
          </a:bodyPr>
          <a:lstStyle/>
          <a:p>
            <a:pPr lvl="0"/>
            <a:endParaRPr lang="en-US" noProof="0" smtClean="0"/>
          </a:p>
        </p:txBody>
      </p:sp>
      <p:sp>
        <p:nvSpPr>
          <p:cNvPr id="6" name="Picture Placeholder 21"/>
          <p:cNvSpPr>
            <a:spLocks noGrp="1"/>
          </p:cNvSpPr>
          <p:nvPr>
            <p:ph type="pic" sz="quarter" idx="12"/>
          </p:nvPr>
        </p:nvSpPr>
        <p:spPr>
          <a:xfrm>
            <a:off x="6089904" y="308670"/>
            <a:ext cx="2743200" cy="1143000"/>
          </a:xfrm>
        </p:spPr>
        <p:txBody>
          <a:bodyPr rtlCol="0">
            <a:normAutofit/>
          </a:bodyPr>
          <a:lstStyle/>
          <a:p>
            <a:pPr lvl="0"/>
            <a:endParaRPr lang="en-US" noProof="0" smtClean="0"/>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Divider Option 4">
    <p:spTree>
      <p:nvGrpSpPr>
        <p:cNvPr id="1" name=""/>
        <p:cNvGrpSpPr/>
        <p:nvPr/>
      </p:nvGrpSpPr>
      <p:grpSpPr>
        <a:xfrm>
          <a:off x="0" y="0"/>
          <a:ext cx="0" cy="0"/>
          <a:chOff x="0" y="0"/>
          <a:chExt cx="0" cy="0"/>
        </a:xfrm>
      </p:grpSpPr>
      <p:sp>
        <p:nvSpPr>
          <p:cNvPr id="7" name="Rectangle 6"/>
          <p:cNvSpPr/>
          <p:nvPr userDrawn="1"/>
        </p:nvSpPr>
        <p:spPr>
          <a:xfrm>
            <a:off x="301625" y="1597025"/>
            <a:ext cx="8531225" cy="4025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20" name="Title 19"/>
          <p:cNvSpPr>
            <a:spLocks noGrp="1"/>
          </p:cNvSpPr>
          <p:nvPr>
            <p:ph type="title"/>
          </p:nvPr>
        </p:nvSpPr>
        <p:spPr>
          <a:xfrm>
            <a:off x="4886207" y="2972057"/>
            <a:ext cx="3659474" cy="1143000"/>
          </a:xfrm>
        </p:spPr>
        <p:txBody>
          <a:bodyPr/>
          <a:lstStyle>
            <a:lvl1pPr algn="r">
              <a:defRPr>
                <a:solidFill>
                  <a:srgbClr val="FFFFFF"/>
                </a:solidFill>
              </a:defRPr>
            </a:lvl1pPr>
          </a:lstStyle>
          <a:p>
            <a:r>
              <a:rPr lang="en-US" smtClean="0"/>
              <a:t>Click to edit Master title style</a:t>
            </a:r>
            <a:endParaRPr lang="en-US" dirty="0"/>
          </a:p>
        </p:txBody>
      </p:sp>
      <p:sp>
        <p:nvSpPr>
          <p:cNvPr id="22" name="Picture Placeholder 21"/>
          <p:cNvSpPr>
            <a:spLocks noGrp="1"/>
          </p:cNvSpPr>
          <p:nvPr>
            <p:ph type="pic" sz="quarter" idx="10"/>
          </p:nvPr>
        </p:nvSpPr>
        <p:spPr>
          <a:xfrm>
            <a:off x="301752" y="308670"/>
            <a:ext cx="2743200" cy="1143000"/>
          </a:xfrm>
        </p:spPr>
        <p:txBody>
          <a:bodyPr rtlCol="0">
            <a:normAutofit/>
          </a:bodyPr>
          <a:lstStyle/>
          <a:p>
            <a:pPr lvl="0"/>
            <a:endParaRPr lang="en-US" noProof="0" smtClean="0"/>
          </a:p>
        </p:txBody>
      </p:sp>
      <p:sp>
        <p:nvSpPr>
          <p:cNvPr id="5" name="Picture Placeholder 21"/>
          <p:cNvSpPr>
            <a:spLocks noGrp="1"/>
          </p:cNvSpPr>
          <p:nvPr>
            <p:ph type="pic" sz="quarter" idx="11"/>
          </p:nvPr>
        </p:nvSpPr>
        <p:spPr>
          <a:xfrm>
            <a:off x="3194668" y="308670"/>
            <a:ext cx="2743200" cy="1143000"/>
          </a:xfrm>
        </p:spPr>
        <p:txBody>
          <a:bodyPr rtlCol="0">
            <a:normAutofit/>
          </a:bodyPr>
          <a:lstStyle/>
          <a:p>
            <a:pPr lvl="0"/>
            <a:endParaRPr lang="en-US" noProof="0" smtClean="0"/>
          </a:p>
        </p:txBody>
      </p:sp>
      <p:sp>
        <p:nvSpPr>
          <p:cNvPr id="6" name="Picture Placeholder 21"/>
          <p:cNvSpPr>
            <a:spLocks noGrp="1"/>
          </p:cNvSpPr>
          <p:nvPr>
            <p:ph type="pic" sz="quarter" idx="12"/>
          </p:nvPr>
        </p:nvSpPr>
        <p:spPr>
          <a:xfrm>
            <a:off x="6089904" y="308670"/>
            <a:ext cx="2743200" cy="1143000"/>
          </a:xfrm>
        </p:spPr>
        <p:txBody>
          <a:bodyPr rtlCol="0">
            <a:normAutofit/>
          </a:bodyPr>
          <a:lstStyle/>
          <a:p>
            <a:pPr lvl="0"/>
            <a:endParaRPr lang="en-US" noProof="0" smtClean="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Divider Option 5">
    <p:spTree>
      <p:nvGrpSpPr>
        <p:cNvPr id="1" name=""/>
        <p:cNvGrpSpPr/>
        <p:nvPr/>
      </p:nvGrpSpPr>
      <p:grpSpPr>
        <a:xfrm>
          <a:off x="0" y="0"/>
          <a:ext cx="0" cy="0"/>
          <a:chOff x="0" y="0"/>
          <a:chExt cx="0" cy="0"/>
        </a:xfrm>
      </p:grpSpPr>
      <p:sp>
        <p:nvSpPr>
          <p:cNvPr id="7" name="Rectangle 6"/>
          <p:cNvSpPr/>
          <p:nvPr userDrawn="1"/>
        </p:nvSpPr>
        <p:spPr>
          <a:xfrm>
            <a:off x="301625" y="1597025"/>
            <a:ext cx="8531225" cy="40259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20" name="Title 19"/>
          <p:cNvSpPr>
            <a:spLocks noGrp="1"/>
          </p:cNvSpPr>
          <p:nvPr>
            <p:ph type="title"/>
          </p:nvPr>
        </p:nvSpPr>
        <p:spPr>
          <a:xfrm>
            <a:off x="4886207" y="2972057"/>
            <a:ext cx="3659474" cy="1143000"/>
          </a:xfrm>
        </p:spPr>
        <p:txBody>
          <a:bodyPr/>
          <a:lstStyle>
            <a:lvl1pPr algn="r">
              <a:defRPr>
                <a:solidFill>
                  <a:srgbClr val="FFFFFF"/>
                </a:solidFill>
              </a:defRPr>
            </a:lvl1pPr>
          </a:lstStyle>
          <a:p>
            <a:r>
              <a:rPr lang="en-US" smtClean="0"/>
              <a:t>Click to edit Master title style</a:t>
            </a:r>
            <a:endParaRPr lang="en-US" dirty="0"/>
          </a:p>
        </p:txBody>
      </p:sp>
      <p:sp>
        <p:nvSpPr>
          <p:cNvPr id="22" name="Picture Placeholder 21"/>
          <p:cNvSpPr>
            <a:spLocks noGrp="1"/>
          </p:cNvSpPr>
          <p:nvPr>
            <p:ph type="pic" sz="quarter" idx="10"/>
          </p:nvPr>
        </p:nvSpPr>
        <p:spPr>
          <a:xfrm>
            <a:off x="301752" y="308670"/>
            <a:ext cx="2743200" cy="1143000"/>
          </a:xfrm>
        </p:spPr>
        <p:txBody>
          <a:bodyPr rtlCol="0">
            <a:normAutofit/>
          </a:bodyPr>
          <a:lstStyle/>
          <a:p>
            <a:pPr lvl="0"/>
            <a:endParaRPr lang="en-US" noProof="0" smtClean="0"/>
          </a:p>
        </p:txBody>
      </p:sp>
      <p:sp>
        <p:nvSpPr>
          <p:cNvPr id="5" name="Picture Placeholder 21"/>
          <p:cNvSpPr>
            <a:spLocks noGrp="1"/>
          </p:cNvSpPr>
          <p:nvPr>
            <p:ph type="pic" sz="quarter" idx="11"/>
          </p:nvPr>
        </p:nvSpPr>
        <p:spPr>
          <a:xfrm>
            <a:off x="3194668" y="308670"/>
            <a:ext cx="2743200" cy="1143000"/>
          </a:xfrm>
        </p:spPr>
        <p:txBody>
          <a:bodyPr rtlCol="0">
            <a:normAutofit/>
          </a:bodyPr>
          <a:lstStyle/>
          <a:p>
            <a:pPr lvl="0"/>
            <a:endParaRPr lang="en-US" noProof="0" smtClean="0"/>
          </a:p>
        </p:txBody>
      </p:sp>
      <p:sp>
        <p:nvSpPr>
          <p:cNvPr id="6" name="Picture Placeholder 21"/>
          <p:cNvSpPr>
            <a:spLocks noGrp="1"/>
          </p:cNvSpPr>
          <p:nvPr>
            <p:ph type="pic" sz="quarter" idx="12"/>
          </p:nvPr>
        </p:nvSpPr>
        <p:spPr>
          <a:xfrm>
            <a:off x="6089904" y="308670"/>
            <a:ext cx="2743200" cy="1143000"/>
          </a:xfrm>
        </p:spPr>
        <p:txBody>
          <a:bodyPr rtlCol="0">
            <a:normAutofit/>
          </a:bodyPr>
          <a:lstStyle/>
          <a:p>
            <a:pPr lvl="0"/>
            <a:endParaRPr lang="en-US" noProof="0" smtClean="0"/>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option 1">
    <p:spTree>
      <p:nvGrpSpPr>
        <p:cNvPr id="1" name=""/>
        <p:cNvGrpSpPr/>
        <p:nvPr/>
      </p:nvGrpSpPr>
      <p:grpSpPr>
        <a:xfrm>
          <a:off x="0" y="0"/>
          <a:ext cx="0" cy="0"/>
          <a:chOff x="0" y="0"/>
          <a:chExt cx="0" cy="0"/>
        </a:xfrm>
      </p:grpSpPr>
      <p:sp>
        <p:nvSpPr>
          <p:cNvPr id="9" name="Title 8"/>
          <p:cNvSpPr>
            <a:spLocks noGrp="1"/>
          </p:cNvSpPr>
          <p:nvPr>
            <p:ph type="title"/>
          </p:nvPr>
        </p:nvSpPr>
        <p:spPr>
          <a:xfrm>
            <a:off x="457200" y="457200"/>
            <a:ext cx="5946025" cy="774842"/>
          </a:xfrm>
        </p:spPr>
        <p:txBody>
          <a:bodyPr lIns="0" tIns="0" rIns="0" bIns="0"/>
          <a:lstStyle>
            <a:lvl1pPr>
              <a:defRPr baseline="0">
                <a:solidFill>
                  <a:schemeClr val="tx2"/>
                </a:solidFill>
              </a:defRPr>
            </a:lvl1pPr>
          </a:lstStyle>
          <a:p>
            <a:r>
              <a:rPr lang="en-US" dirty="0" smtClean="0"/>
              <a:t>Click to edit Master title style</a:t>
            </a:r>
            <a:endParaRPr lang="en-US" dirty="0"/>
          </a:p>
        </p:txBody>
      </p:sp>
      <p:sp>
        <p:nvSpPr>
          <p:cNvPr id="13" name="Text Placeholder 12"/>
          <p:cNvSpPr>
            <a:spLocks noGrp="1"/>
          </p:cNvSpPr>
          <p:nvPr>
            <p:ph type="body" sz="quarter" idx="10"/>
          </p:nvPr>
        </p:nvSpPr>
        <p:spPr>
          <a:xfrm>
            <a:off x="3246120" y="1883296"/>
            <a:ext cx="5362073" cy="32141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slide option 2">
    <p:spTree>
      <p:nvGrpSpPr>
        <p:cNvPr id="1" name=""/>
        <p:cNvGrpSpPr/>
        <p:nvPr/>
      </p:nvGrpSpPr>
      <p:grpSpPr>
        <a:xfrm>
          <a:off x="0" y="0"/>
          <a:ext cx="0" cy="0"/>
          <a:chOff x="0" y="0"/>
          <a:chExt cx="0" cy="0"/>
        </a:xfrm>
      </p:grpSpPr>
      <p:sp>
        <p:nvSpPr>
          <p:cNvPr id="9" name="Title 8"/>
          <p:cNvSpPr>
            <a:spLocks noGrp="1"/>
          </p:cNvSpPr>
          <p:nvPr>
            <p:ph type="title"/>
          </p:nvPr>
        </p:nvSpPr>
        <p:spPr>
          <a:xfrm>
            <a:off x="457200" y="457200"/>
            <a:ext cx="5946025" cy="774842"/>
          </a:xfrm>
        </p:spPr>
        <p:txBody>
          <a:bodyPr lIns="0" tIns="0" rIns="0" bIns="0"/>
          <a:lstStyle>
            <a:lvl1pPr>
              <a:defRPr baseline="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0"/>
          </p:nvPr>
        </p:nvSpPr>
        <p:spPr>
          <a:xfrm>
            <a:off x="3179764" y="1883664"/>
            <a:ext cx="5654674" cy="3759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slide option 3">
    <p:spTree>
      <p:nvGrpSpPr>
        <p:cNvPr id="1" name=""/>
        <p:cNvGrpSpPr/>
        <p:nvPr/>
      </p:nvGrpSpPr>
      <p:grpSpPr>
        <a:xfrm>
          <a:off x="0" y="0"/>
          <a:ext cx="0" cy="0"/>
          <a:chOff x="0" y="0"/>
          <a:chExt cx="0" cy="0"/>
        </a:xfrm>
      </p:grpSpPr>
      <p:sp>
        <p:nvSpPr>
          <p:cNvPr id="9" name="Title 8"/>
          <p:cNvSpPr>
            <a:spLocks noGrp="1"/>
          </p:cNvSpPr>
          <p:nvPr>
            <p:ph type="title"/>
          </p:nvPr>
        </p:nvSpPr>
        <p:spPr>
          <a:xfrm>
            <a:off x="457200" y="457200"/>
            <a:ext cx="5946025" cy="774842"/>
          </a:xfrm>
        </p:spPr>
        <p:txBody>
          <a:bodyPr lIns="0" tIns="0" rIns="0" bIns="0"/>
          <a:lstStyle>
            <a:lvl1pPr>
              <a:defRPr baseline="0">
                <a:solidFill>
                  <a:schemeClr val="bg1"/>
                </a:solidFill>
              </a:defRPr>
            </a:lvl1pPr>
          </a:lstStyle>
          <a:p>
            <a:r>
              <a:rPr lang="en-US" dirty="0" smtClean="0"/>
              <a:t>Click to edit Master title style</a:t>
            </a:r>
            <a:endParaRPr lang="en-US" dirty="0"/>
          </a:p>
        </p:txBody>
      </p:sp>
      <p:sp>
        <p:nvSpPr>
          <p:cNvPr id="4" name="Text Placeholder 12"/>
          <p:cNvSpPr>
            <a:spLocks noGrp="1"/>
          </p:cNvSpPr>
          <p:nvPr>
            <p:ph type="body" sz="quarter" idx="10"/>
          </p:nvPr>
        </p:nvSpPr>
        <p:spPr>
          <a:xfrm>
            <a:off x="3179764" y="1883664"/>
            <a:ext cx="5654674" cy="37598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image slide option 1">
    <p:spTree>
      <p:nvGrpSpPr>
        <p:cNvPr id="1" name=""/>
        <p:cNvGrpSpPr/>
        <p:nvPr/>
      </p:nvGrpSpPr>
      <p:grpSpPr>
        <a:xfrm>
          <a:off x="0" y="0"/>
          <a:ext cx="0" cy="0"/>
          <a:chOff x="0" y="0"/>
          <a:chExt cx="0" cy="0"/>
        </a:xfrm>
      </p:grpSpPr>
      <p:sp>
        <p:nvSpPr>
          <p:cNvPr id="9" name="Title 8"/>
          <p:cNvSpPr>
            <a:spLocks noGrp="1"/>
          </p:cNvSpPr>
          <p:nvPr>
            <p:ph type="title"/>
          </p:nvPr>
        </p:nvSpPr>
        <p:spPr>
          <a:xfrm>
            <a:off x="457200" y="457200"/>
            <a:ext cx="5946025" cy="774842"/>
          </a:xfrm>
        </p:spPr>
        <p:txBody>
          <a:bodyPr lIns="0" tIns="0" rIns="0" bIns="0"/>
          <a:lstStyle>
            <a:lvl1pPr>
              <a:defRPr baseline="0">
                <a:solidFill>
                  <a:schemeClr val="tx2"/>
                </a:solidFill>
              </a:defRPr>
            </a:lvl1pPr>
          </a:lstStyle>
          <a:p>
            <a:r>
              <a:rPr lang="en-US" dirty="0" smtClean="0"/>
              <a:t>Click to edit Master title style</a:t>
            </a:r>
            <a:endParaRPr lang="en-US" dirty="0"/>
          </a:p>
        </p:txBody>
      </p:sp>
      <p:sp>
        <p:nvSpPr>
          <p:cNvPr id="13" name="Text Placeholder 12"/>
          <p:cNvSpPr>
            <a:spLocks noGrp="1"/>
          </p:cNvSpPr>
          <p:nvPr>
            <p:ph type="body" sz="quarter" idx="10"/>
          </p:nvPr>
        </p:nvSpPr>
        <p:spPr>
          <a:xfrm>
            <a:off x="4572000" y="2121409"/>
            <a:ext cx="4262438" cy="3522154"/>
          </a:xfrm>
        </p:spPr>
        <p:txBody>
          <a:bodyPr lIns="0" tIns="0" rIns="0" bIns="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4"/>
          <p:cNvSpPr>
            <a:spLocks noGrp="1"/>
          </p:cNvSpPr>
          <p:nvPr>
            <p:ph sz="quarter" idx="11"/>
          </p:nvPr>
        </p:nvSpPr>
        <p:spPr>
          <a:xfrm>
            <a:off x="457200" y="2120899"/>
            <a:ext cx="3863975" cy="3522663"/>
          </a:xfrm>
        </p:spPr>
        <p:txBody>
          <a:bodyPr/>
          <a:lstStyle>
            <a:lvl1pPr>
              <a:buNone/>
              <a:defRPr>
                <a:solidFill>
                  <a:srgbClr val="FFFFFF"/>
                </a:solidFill>
              </a:defRPr>
            </a:lvl1pPr>
          </a:lstStyle>
          <a:p>
            <a:pPr lvl="0"/>
            <a:endParaRPr lang="en-US"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 image slide option 2">
    <p:spTree>
      <p:nvGrpSpPr>
        <p:cNvPr id="1" name=""/>
        <p:cNvGrpSpPr/>
        <p:nvPr/>
      </p:nvGrpSpPr>
      <p:grpSpPr>
        <a:xfrm>
          <a:off x="0" y="0"/>
          <a:ext cx="0" cy="0"/>
          <a:chOff x="0" y="0"/>
          <a:chExt cx="0" cy="0"/>
        </a:xfrm>
      </p:grpSpPr>
      <p:sp>
        <p:nvSpPr>
          <p:cNvPr id="9" name="Title 8"/>
          <p:cNvSpPr>
            <a:spLocks noGrp="1"/>
          </p:cNvSpPr>
          <p:nvPr>
            <p:ph type="title"/>
          </p:nvPr>
        </p:nvSpPr>
        <p:spPr>
          <a:xfrm>
            <a:off x="457200" y="457200"/>
            <a:ext cx="5946025" cy="774842"/>
          </a:xfrm>
        </p:spPr>
        <p:txBody>
          <a:bodyPr lIns="0" tIns="0" rIns="0" bIns="0"/>
          <a:lstStyle>
            <a:lvl1pPr>
              <a:defRPr baseline="0">
                <a:solidFill>
                  <a:schemeClr val="bg1"/>
                </a:solidFill>
              </a:defRPr>
            </a:lvl1pPr>
          </a:lstStyle>
          <a:p>
            <a:r>
              <a:rPr lang="en-US" smtClean="0"/>
              <a:t>Click to edit Master title style</a:t>
            </a:r>
            <a:endParaRPr lang="en-US" dirty="0"/>
          </a:p>
        </p:txBody>
      </p:sp>
      <p:sp>
        <p:nvSpPr>
          <p:cNvPr id="13" name="Text Placeholder 12"/>
          <p:cNvSpPr>
            <a:spLocks noGrp="1"/>
          </p:cNvSpPr>
          <p:nvPr>
            <p:ph type="body" sz="quarter" idx="10"/>
          </p:nvPr>
        </p:nvSpPr>
        <p:spPr>
          <a:xfrm>
            <a:off x="4572000" y="2121409"/>
            <a:ext cx="4262438" cy="3522153"/>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11"/>
          </p:nvPr>
        </p:nvSpPr>
        <p:spPr>
          <a:xfrm>
            <a:off x="457200" y="2120899"/>
            <a:ext cx="3863975" cy="3522663"/>
          </a:xfrm>
        </p:spPr>
        <p:txBody>
          <a:bodyPr/>
          <a:lstStyle>
            <a:lvl1pPr>
              <a:buNone/>
              <a:defRPr>
                <a:solidFill>
                  <a:srgbClr val="FFFFFF"/>
                </a:solidFill>
              </a:defRPr>
            </a:lvl1pPr>
          </a:lstStyle>
          <a:p>
            <a:pPr lvl="0"/>
            <a:endParaRPr lang="en-US"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 image slide option 3">
    <p:spTree>
      <p:nvGrpSpPr>
        <p:cNvPr id="1" name=""/>
        <p:cNvGrpSpPr/>
        <p:nvPr/>
      </p:nvGrpSpPr>
      <p:grpSpPr>
        <a:xfrm>
          <a:off x="0" y="0"/>
          <a:ext cx="0" cy="0"/>
          <a:chOff x="0" y="0"/>
          <a:chExt cx="0" cy="0"/>
        </a:xfrm>
      </p:grpSpPr>
      <p:sp>
        <p:nvSpPr>
          <p:cNvPr id="9" name="Title 8"/>
          <p:cNvSpPr>
            <a:spLocks noGrp="1"/>
          </p:cNvSpPr>
          <p:nvPr>
            <p:ph type="title"/>
          </p:nvPr>
        </p:nvSpPr>
        <p:spPr>
          <a:xfrm>
            <a:off x="457200" y="457200"/>
            <a:ext cx="5946025" cy="774842"/>
          </a:xfrm>
        </p:spPr>
        <p:txBody>
          <a:bodyPr lIns="0" tIns="0" rIns="0" bIns="0"/>
          <a:lstStyle>
            <a:lvl1pPr>
              <a:defRPr baseline="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0"/>
          </p:nvPr>
        </p:nvSpPr>
        <p:spPr>
          <a:xfrm>
            <a:off x="4572000" y="2121409"/>
            <a:ext cx="4262438" cy="3522154"/>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11"/>
          </p:nvPr>
        </p:nvSpPr>
        <p:spPr>
          <a:xfrm>
            <a:off x="457200" y="2120899"/>
            <a:ext cx="3863975" cy="3522663"/>
          </a:xfrm>
        </p:spPr>
        <p:txBody>
          <a:bodyPr/>
          <a:lstStyle>
            <a:lvl1pPr>
              <a:buNone/>
              <a:defRPr>
                <a:solidFill>
                  <a:srgbClr val="FFFFFF"/>
                </a:solidFill>
              </a:defRPr>
            </a:lvl1pPr>
          </a:lstStyle>
          <a:p>
            <a:pPr lvl="0"/>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466D5B-7636-45EA-BEDD-6B2310F7266F}" type="datetimeFigureOut">
              <a:rPr lang="en-US" smtClean="0"/>
              <a:pPr/>
              <a:t>4/3/2014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D46EB-B84F-4A06-80BB-AE4F97B88D81}"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9" name="Title 8"/>
          <p:cNvSpPr>
            <a:spLocks noGrp="1"/>
          </p:cNvSpPr>
          <p:nvPr>
            <p:ph type="title"/>
          </p:nvPr>
        </p:nvSpPr>
        <p:spPr>
          <a:xfrm>
            <a:off x="457200" y="457200"/>
            <a:ext cx="5949950" cy="790575"/>
          </a:xfrm>
        </p:spPr>
        <p:txBody>
          <a:bodyPr lIns="0" tIns="0" rIns="0" bIns="0"/>
          <a:lstStyle>
            <a:lvl1pPr>
              <a:defRPr baseline="0">
                <a:solidFill>
                  <a:schemeClr val="tx2"/>
                </a:solidFill>
              </a:defRPr>
            </a:lvl1pPr>
          </a:lstStyle>
          <a:p>
            <a:r>
              <a:rPr lang="en-US" smtClean="0"/>
              <a:t>Click to edit Master title style</a:t>
            </a:r>
            <a:endParaRPr lang="en-US" dirty="0"/>
          </a:p>
        </p:txBody>
      </p:sp>
      <p:sp>
        <p:nvSpPr>
          <p:cNvPr id="5" name="Content Placeholder 4"/>
          <p:cNvSpPr>
            <a:spLocks noGrp="1"/>
          </p:cNvSpPr>
          <p:nvPr>
            <p:ph sz="quarter" idx="11"/>
          </p:nvPr>
        </p:nvSpPr>
        <p:spPr>
          <a:xfrm>
            <a:off x="1133929" y="1413191"/>
            <a:ext cx="6930571" cy="4230372"/>
          </a:xfrm>
        </p:spPr>
        <p:txBody>
          <a:bodyPr/>
          <a:lstStyle>
            <a:lvl1pPr>
              <a:buNone/>
              <a:defRPr sz="1800">
                <a:solidFill>
                  <a:srgbClr val="FFFFFF"/>
                </a:solidFill>
              </a:defRPr>
            </a:lvl1pPr>
          </a:lstStyle>
          <a:p>
            <a:pPr lvl="0"/>
            <a:endParaRPr lang="en-US" dirty="0"/>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slide option 1">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6858000"/>
          </a:xfrm>
        </p:spPr>
        <p:txBody>
          <a:bodyPr/>
          <a:lstStyle/>
          <a:p>
            <a:pPr lvl="0"/>
            <a:endParaRPr lang="en-US" noProof="0" dirty="0"/>
          </a:p>
        </p:txBody>
      </p:sp>
      <p:sp>
        <p:nvSpPr>
          <p:cNvPr id="10" name="Title 8"/>
          <p:cNvSpPr>
            <a:spLocks noGrp="1"/>
          </p:cNvSpPr>
          <p:nvPr>
            <p:ph type="title"/>
          </p:nvPr>
        </p:nvSpPr>
        <p:spPr>
          <a:xfrm>
            <a:off x="457200" y="457201"/>
            <a:ext cx="5383154" cy="2647144"/>
          </a:xfrm>
          <a:solidFill>
            <a:schemeClr val="tx2"/>
          </a:solidFill>
        </p:spPr>
        <p:txBody>
          <a:bodyPr lIns="182880" tIns="91440" rIns="0" bIns="0"/>
          <a:lstStyle>
            <a:lvl1pPr>
              <a:defRPr baseline="0">
                <a:solidFill>
                  <a:schemeClr val="bg1"/>
                </a:solidFill>
              </a:defRPr>
            </a:lvl1pPr>
          </a:lstStyle>
          <a:p>
            <a:r>
              <a:rPr lang="en-US" dirty="0" smtClean="0"/>
              <a:t>Click to edit Master title style</a:t>
            </a:r>
            <a:endParaRPr lang="en-US" dirty="0"/>
          </a:p>
        </p:txBody>
      </p:sp>
      <p:sp>
        <p:nvSpPr>
          <p:cNvPr id="11" name="Text Placeholder 7"/>
          <p:cNvSpPr>
            <a:spLocks noGrp="1"/>
          </p:cNvSpPr>
          <p:nvPr>
            <p:ph type="body" sz="quarter" idx="11"/>
          </p:nvPr>
        </p:nvSpPr>
        <p:spPr>
          <a:xfrm>
            <a:off x="1023426" y="2557456"/>
            <a:ext cx="4586016" cy="546889"/>
          </a:xfrm>
        </p:spPr>
        <p:txBody>
          <a:bodyPr/>
          <a:lstStyle>
            <a:lvl1pPr>
              <a:lnSpc>
                <a:spcPts val="1600"/>
              </a:lnSpc>
              <a:spcBef>
                <a:spcPts val="0"/>
              </a:spcBef>
              <a:buNone/>
              <a:defRPr sz="1600" baseline="0">
                <a:solidFill>
                  <a:srgbClr val="FFFFFF"/>
                </a:solidFill>
              </a:defRPr>
            </a:lvl1pPr>
          </a:lstStyle>
          <a:p>
            <a:pPr lvl="0"/>
            <a:r>
              <a:rPr lang="en-US" dirty="0" smtClean="0"/>
              <a:t>Click to edit Master text styles</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option 2">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6858000"/>
          </a:xfrm>
        </p:spPr>
        <p:txBody>
          <a:bodyPr/>
          <a:lstStyle/>
          <a:p>
            <a:pPr lvl="0"/>
            <a:endParaRPr lang="en-US" noProof="0" dirty="0"/>
          </a:p>
        </p:txBody>
      </p:sp>
      <p:sp>
        <p:nvSpPr>
          <p:cNvPr id="5" name="Title 8"/>
          <p:cNvSpPr>
            <a:spLocks noGrp="1"/>
          </p:cNvSpPr>
          <p:nvPr>
            <p:ph type="title"/>
          </p:nvPr>
        </p:nvSpPr>
        <p:spPr>
          <a:xfrm>
            <a:off x="457200" y="457201"/>
            <a:ext cx="5383154" cy="2647144"/>
          </a:xfrm>
          <a:solidFill>
            <a:schemeClr val="tx1"/>
          </a:solidFill>
        </p:spPr>
        <p:txBody>
          <a:bodyPr lIns="182880" tIns="91440" rIns="0" bIns="0"/>
          <a:lstStyle>
            <a:lvl1pPr>
              <a:defRPr baseline="0">
                <a:solidFill>
                  <a:schemeClr val="bg1"/>
                </a:solidFill>
              </a:defRPr>
            </a:lvl1pPr>
          </a:lstStyle>
          <a:p>
            <a:r>
              <a:rPr lang="en-US" dirty="0" smtClean="0"/>
              <a:t>Click to edit Master title style</a:t>
            </a:r>
            <a:endParaRPr lang="en-US" dirty="0"/>
          </a:p>
        </p:txBody>
      </p:sp>
      <p:sp>
        <p:nvSpPr>
          <p:cNvPr id="7" name="Text Placeholder 7"/>
          <p:cNvSpPr>
            <a:spLocks noGrp="1"/>
          </p:cNvSpPr>
          <p:nvPr>
            <p:ph type="body" sz="quarter" idx="11"/>
          </p:nvPr>
        </p:nvSpPr>
        <p:spPr>
          <a:xfrm>
            <a:off x="1023426" y="2557456"/>
            <a:ext cx="4586016" cy="546889"/>
          </a:xfrm>
        </p:spPr>
        <p:txBody>
          <a:bodyPr/>
          <a:lstStyle>
            <a:lvl1pPr>
              <a:lnSpc>
                <a:spcPts val="1600"/>
              </a:lnSpc>
              <a:buNone/>
              <a:defRPr lang="en-US" sz="1600" kern="1200" baseline="0" dirty="0" smtClean="0">
                <a:solidFill>
                  <a:srgbClr val="FFFFFF"/>
                </a:solidFill>
                <a:latin typeface="Arial"/>
                <a:ea typeface="ＭＳ Ｐゴシック" charset="-128"/>
                <a:cs typeface="Arial"/>
              </a:defRPr>
            </a:lvl1pPr>
          </a:lstStyle>
          <a:p>
            <a:pPr lvl="0"/>
            <a:r>
              <a:rPr lang="en-US" dirty="0" smtClean="0"/>
              <a:t>Click to edit Master text styles</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option 3">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6858000"/>
          </a:xfrm>
        </p:spPr>
        <p:txBody>
          <a:bodyPr/>
          <a:lstStyle/>
          <a:p>
            <a:pPr lvl="0"/>
            <a:endParaRPr lang="en-US" noProof="0" dirty="0"/>
          </a:p>
        </p:txBody>
      </p:sp>
      <p:sp>
        <p:nvSpPr>
          <p:cNvPr id="5" name="Title 8"/>
          <p:cNvSpPr>
            <a:spLocks noGrp="1"/>
          </p:cNvSpPr>
          <p:nvPr>
            <p:ph type="title"/>
          </p:nvPr>
        </p:nvSpPr>
        <p:spPr>
          <a:xfrm>
            <a:off x="457200" y="457201"/>
            <a:ext cx="5383154" cy="2647144"/>
          </a:xfrm>
          <a:solidFill>
            <a:schemeClr val="accent3"/>
          </a:solidFill>
        </p:spPr>
        <p:txBody>
          <a:bodyPr lIns="182880" tIns="91440" rIns="0" bIns="0"/>
          <a:lstStyle>
            <a:lvl1pPr>
              <a:defRPr baseline="0">
                <a:solidFill>
                  <a:schemeClr val="bg1"/>
                </a:solidFill>
              </a:defRPr>
            </a:lvl1pPr>
          </a:lstStyle>
          <a:p>
            <a:r>
              <a:rPr lang="en-US" smtClean="0"/>
              <a:t>Click to edit Master title style</a:t>
            </a:r>
            <a:endParaRPr lang="en-US" dirty="0"/>
          </a:p>
        </p:txBody>
      </p:sp>
      <p:sp>
        <p:nvSpPr>
          <p:cNvPr id="7" name="Text Placeholder 7"/>
          <p:cNvSpPr>
            <a:spLocks noGrp="1"/>
          </p:cNvSpPr>
          <p:nvPr>
            <p:ph type="body" sz="quarter" idx="11"/>
          </p:nvPr>
        </p:nvSpPr>
        <p:spPr>
          <a:xfrm>
            <a:off x="1023426" y="2557456"/>
            <a:ext cx="4586016" cy="546889"/>
          </a:xfrm>
          <a:solidFill>
            <a:schemeClr val="accent3"/>
          </a:solidFill>
        </p:spPr>
        <p:txBody>
          <a:bodyPr/>
          <a:lstStyle>
            <a:lvl1pPr>
              <a:lnSpc>
                <a:spcPts val="1600"/>
              </a:lnSpc>
              <a:buNone/>
              <a:defRPr lang="en-US" sz="1600" kern="1200" baseline="0" dirty="0" smtClean="0">
                <a:solidFill>
                  <a:srgbClr val="FFFFFF"/>
                </a:solidFill>
                <a:latin typeface="Arial"/>
                <a:ea typeface="ＭＳ Ｐゴシック" charset="-128"/>
                <a:cs typeface="Arial"/>
              </a:defRPr>
            </a:lvl1pPr>
          </a:lstStyle>
          <a:p>
            <a:pPr lvl="0"/>
            <a:r>
              <a:rPr lang="en-US" dirty="0" smtClean="0"/>
              <a:t>Click to edit Master text styles</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Quick fact slide option 1">
    <p:spTree>
      <p:nvGrpSpPr>
        <p:cNvPr id="1" name=""/>
        <p:cNvGrpSpPr/>
        <p:nvPr/>
      </p:nvGrpSpPr>
      <p:grpSpPr>
        <a:xfrm>
          <a:off x="0" y="0"/>
          <a:ext cx="0" cy="0"/>
          <a:chOff x="0" y="0"/>
          <a:chExt cx="0" cy="0"/>
        </a:xfrm>
      </p:grpSpPr>
      <p:sp>
        <p:nvSpPr>
          <p:cNvPr id="9" name="Title 8"/>
          <p:cNvSpPr>
            <a:spLocks noGrp="1"/>
          </p:cNvSpPr>
          <p:nvPr>
            <p:ph type="title"/>
          </p:nvPr>
        </p:nvSpPr>
        <p:spPr>
          <a:xfrm>
            <a:off x="1880423" y="1951093"/>
            <a:ext cx="5383154" cy="2955815"/>
          </a:xfrm>
          <a:solidFill>
            <a:schemeClr val="tx1"/>
          </a:solidFill>
        </p:spPr>
        <p:txBody>
          <a:bodyPr lIns="182880" tIns="91440" rIns="0" bIns="0"/>
          <a:lstStyle>
            <a:lvl1pPr algn="ctr">
              <a:lnSpc>
                <a:spcPts val="8000"/>
              </a:lnSpc>
              <a:spcBef>
                <a:spcPts val="0"/>
              </a:spcBef>
              <a:defRPr sz="6600" b="0" i="0" baseline="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8" name="Text Placeholder 7"/>
          <p:cNvSpPr>
            <a:spLocks noGrp="1"/>
          </p:cNvSpPr>
          <p:nvPr>
            <p:ph type="body" sz="quarter" idx="11"/>
          </p:nvPr>
        </p:nvSpPr>
        <p:spPr>
          <a:xfrm>
            <a:off x="2063850" y="4580550"/>
            <a:ext cx="4983229" cy="326358"/>
          </a:xfrm>
        </p:spPr>
        <p:txBody>
          <a:bodyPr/>
          <a:lstStyle>
            <a:lvl1pPr algn="r">
              <a:lnSpc>
                <a:spcPts val="1600"/>
              </a:lnSpc>
              <a:buNone/>
              <a:defRPr sz="1000" baseline="0">
                <a:solidFill>
                  <a:srgbClr val="FFFFFF"/>
                </a:solidFill>
              </a:defRPr>
            </a:lvl1pPr>
          </a:lstStyle>
          <a:p>
            <a:pPr lvl="0"/>
            <a:r>
              <a:rPr lang="en-US" smtClean="0"/>
              <a:t>Click to edit Master text styles</a:t>
            </a:r>
          </a:p>
        </p:txBody>
      </p:sp>
      <p:sp>
        <p:nvSpPr>
          <p:cNvPr id="13" name="Text Placeholder 12"/>
          <p:cNvSpPr>
            <a:spLocks noGrp="1"/>
          </p:cNvSpPr>
          <p:nvPr>
            <p:ph type="body" sz="quarter" idx="12"/>
          </p:nvPr>
        </p:nvSpPr>
        <p:spPr>
          <a:xfrm>
            <a:off x="2204966" y="3060876"/>
            <a:ext cx="4700991" cy="1295400"/>
          </a:xfrm>
        </p:spPr>
        <p:txBody>
          <a:bodyPr/>
          <a:lstStyle>
            <a:lvl1pPr algn="ctr">
              <a:buNone/>
              <a:defRPr b="0" i="0" baseline="0">
                <a:solidFill>
                  <a:srgbClr val="FFFFFF"/>
                </a:solidFill>
                <a:latin typeface="Arial" pitchFamily="34" charset="0"/>
                <a:cs typeface="Arial" pitchFamily="34" charset="0"/>
              </a:defRPr>
            </a:lvl1pPr>
            <a:lvl2pPr>
              <a:defRPr b="0" i="0">
                <a:latin typeface="Bell Gothic Std Bold"/>
                <a:cs typeface="Bell Gothic Std Bold"/>
              </a:defRPr>
            </a:lvl2pPr>
            <a:lvl3pPr>
              <a:defRPr b="0" i="0">
                <a:latin typeface="Bell Gothic Std Bold"/>
                <a:cs typeface="Bell Gothic Std Bold"/>
              </a:defRPr>
            </a:lvl3pPr>
            <a:lvl4pPr>
              <a:defRPr b="0" i="0">
                <a:latin typeface="Bell Gothic Std Bold"/>
                <a:cs typeface="Bell Gothic Std Bold"/>
              </a:defRPr>
            </a:lvl4pPr>
            <a:lvl5pPr>
              <a:defRPr b="0" i="0">
                <a:latin typeface="Bell Gothic Std Bold"/>
                <a:cs typeface="Bell Gothic Std Bold"/>
              </a:defRPr>
            </a:lvl5pPr>
          </a:lstStyle>
          <a:p>
            <a:pPr lvl="0"/>
            <a:r>
              <a:rPr lang="en-US" dirty="0" smtClean="0"/>
              <a:t>Click to edit Master text styles</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Quick fact slide option 2">
    <p:spTree>
      <p:nvGrpSpPr>
        <p:cNvPr id="1" name=""/>
        <p:cNvGrpSpPr/>
        <p:nvPr/>
      </p:nvGrpSpPr>
      <p:grpSpPr>
        <a:xfrm>
          <a:off x="0" y="0"/>
          <a:ext cx="0" cy="0"/>
          <a:chOff x="0" y="0"/>
          <a:chExt cx="0" cy="0"/>
        </a:xfrm>
      </p:grpSpPr>
      <p:sp>
        <p:nvSpPr>
          <p:cNvPr id="9" name="Title 8"/>
          <p:cNvSpPr>
            <a:spLocks noGrp="1"/>
          </p:cNvSpPr>
          <p:nvPr>
            <p:ph type="title"/>
          </p:nvPr>
        </p:nvSpPr>
        <p:spPr>
          <a:xfrm>
            <a:off x="1880423" y="1951093"/>
            <a:ext cx="5383154" cy="2955815"/>
          </a:xfrm>
          <a:solidFill>
            <a:schemeClr val="tx2"/>
          </a:solidFill>
        </p:spPr>
        <p:txBody>
          <a:bodyPr lIns="182880" tIns="91440" rIns="0" bIns="0"/>
          <a:lstStyle>
            <a:lvl1pPr algn="ctr">
              <a:lnSpc>
                <a:spcPts val="8000"/>
              </a:lnSpc>
              <a:defRPr sz="6600" b="0" i="0" baseline="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13" name="Text Placeholder 12"/>
          <p:cNvSpPr>
            <a:spLocks noGrp="1"/>
          </p:cNvSpPr>
          <p:nvPr>
            <p:ph type="body" sz="quarter" idx="12"/>
          </p:nvPr>
        </p:nvSpPr>
        <p:spPr>
          <a:xfrm>
            <a:off x="2204966" y="3060876"/>
            <a:ext cx="4700991" cy="1295400"/>
          </a:xfrm>
        </p:spPr>
        <p:txBody>
          <a:bodyPr/>
          <a:lstStyle>
            <a:lvl1pPr algn="ctr">
              <a:buNone/>
              <a:defRPr b="0" i="0" baseline="0">
                <a:solidFill>
                  <a:srgbClr val="FFFFFF"/>
                </a:solidFill>
                <a:latin typeface="Arial" pitchFamily="34" charset="0"/>
                <a:cs typeface="Arial" pitchFamily="34" charset="0"/>
              </a:defRPr>
            </a:lvl1pPr>
            <a:lvl2pPr>
              <a:defRPr b="0" i="0">
                <a:latin typeface="Bell Gothic Std Bold"/>
                <a:cs typeface="Bell Gothic Std Bold"/>
              </a:defRPr>
            </a:lvl2pPr>
            <a:lvl3pPr>
              <a:defRPr b="0" i="0">
                <a:latin typeface="Bell Gothic Std Bold"/>
                <a:cs typeface="Bell Gothic Std Bold"/>
              </a:defRPr>
            </a:lvl3pPr>
            <a:lvl4pPr>
              <a:defRPr b="0" i="0">
                <a:latin typeface="Bell Gothic Std Bold"/>
                <a:cs typeface="Bell Gothic Std Bold"/>
              </a:defRPr>
            </a:lvl4pPr>
            <a:lvl5pPr>
              <a:defRPr b="0" i="0">
                <a:latin typeface="Bell Gothic Std Bold"/>
                <a:cs typeface="Bell Gothic Std Bold"/>
              </a:defRPr>
            </a:lvl5pPr>
          </a:lstStyle>
          <a:p>
            <a:pPr lvl="0"/>
            <a:r>
              <a:rPr lang="en-US" dirty="0" smtClean="0"/>
              <a:t>Click to edit Master text styles</a:t>
            </a:r>
          </a:p>
        </p:txBody>
      </p:sp>
      <p:sp>
        <p:nvSpPr>
          <p:cNvPr id="7" name="Text Placeholder 7"/>
          <p:cNvSpPr>
            <a:spLocks noGrp="1"/>
          </p:cNvSpPr>
          <p:nvPr>
            <p:ph type="body" sz="quarter" idx="11"/>
          </p:nvPr>
        </p:nvSpPr>
        <p:spPr>
          <a:xfrm>
            <a:off x="2063850" y="4580550"/>
            <a:ext cx="4983229" cy="326358"/>
          </a:xfrm>
        </p:spPr>
        <p:txBody>
          <a:bodyPr/>
          <a:lstStyle>
            <a:lvl1pPr algn="r">
              <a:lnSpc>
                <a:spcPts val="1600"/>
              </a:lnSpc>
              <a:buNone/>
              <a:defRPr sz="1000" baseline="0">
                <a:solidFill>
                  <a:srgbClr val="FFFFFF"/>
                </a:solidFill>
              </a:defRPr>
            </a:lvl1pPr>
          </a:lstStyle>
          <a:p>
            <a:pPr lvl="0"/>
            <a:r>
              <a:rPr lang="en-US" smtClean="0"/>
              <a:t>Click to edit Master text styles</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Rectangle 2"/>
          <p:cNvSpPr/>
          <p:nvPr userDrawn="1"/>
        </p:nvSpPr>
        <p:spPr>
          <a:xfrm>
            <a:off x="0" y="1920875"/>
            <a:ext cx="9144000" cy="37306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4" name="TextBox 3"/>
          <p:cNvSpPr txBox="1"/>
          <p:nvPr userDrawn="1"/>
        </p:nvSpPr>
        <p:spPr>
          <a:xfrm>
            <a:off x="457200" y="2371725"/>
            <a:ext cx="3792538" cy="477838"/>
          </a:xfrm>
          <a:prstGeom prst="rect">
            <a:avLst/>
          </a:prstGeom>
          <a:noFill/>
        </p:spPr>
        <p:txBody>
          <a:bodyPr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r>
              <a:rPr lang="en-US" sz="2800" dirty="0" smtClean="0">
                <a:solidFill>
                  <a:srgbClr val="FFFFFF"/>
                </a:solidFill>
              </a:rPr>
              <a:t>Thank you.</a:t>
            </a:r>
          </a:p>
        </p:txBody>
      </p:sp>
      <p:sp>
        <p:nvSpPr>
          <p:cNvPr id="6" name="Picture Placeholder 5"/>
          <p:cNvSpPr>
            <a:spLocks noGrp="1"/>
          </p:cNvSpPr>
          <p:nvPr>
            <p:ph type="pic" sz="quarter" idx="10"/>
          </p:nvPr>
        </p:nvSpPr>
        <p:spPr>
          <a:xfrm>
            <a:off x="0" y="0"/>
            <a:ext cx="9144000" cy="1920875"/>
          </a:xfrm>
        </p:spPr>
        <p:txBody>
          <a:bodyPr/>
          <a:lstStyle/>
          <a:p>
            <a:pPr lvl="0"/>
            <a:endParaRPr lang="en-US" noProof="0"/>
          </a:p>
        </p:txBody>
      </p:sp>
      <p:sp>
        <p:nvSpPr>
          <p:cNvPr id="5" name="Footer Placeholder 5"/>
          <p:cNvSpPr>
            <a:spLocks noGrp="1"/>
          </p:cNvSpPr>
          <p:nvPr>
            <p:ph type="ftr" sz="quarter" idx="11"/>
          </p:nvPr>
        </p:nvSpPr>
        <p:spPr>
          <a:xfrm>
            <a:off x="276225" y="5229225"/>
            <a:ext cx="2895600" cy="365125"/>
          </a:xfrm>
          <a:prstGeom prst="rect">
            <a:avLst/>
          </a:prstGeom>
        </p:spPr>
        <p:txBody>
          <a:bodyPr vert="horz" wrap="square" lIns="0" tIns="45720" rIns="91440" bIns="45720" numCol="1" anchor="ctr" anchorCtr="0" compatLnSpc="1">
            <a:prstTxWarp prst="textNoShape">
              <a:avLst/>
            </a:prstTxWarp>
          </a:bodyPr>
          <a:lstStyle>
            <a:lvl1pPr>
              <a:lnSpc>
                <a:spcPts val="2200"/>
              </a:lnSpc>
              <a:spcBef>
                <a:spcPts val="600"/>
              </a:spcBef>
              <a:defRPr sz="1200" smtClean="0">
                <a:solidFill>
                  <a:schemeClr val="bg1"/>
                </a:solidFill>
              </a:defRPr>
            </a:lvl1pPr>
          </a:lstStyle>
          <a:p>
            <a:pPr defTabSz="457200" fontAlgn="base">
              <a:spcAft>
                <a:spcPct val="0"/>
              </a:spcAft>
              <a:defRPr/>
            </a:pPr>
            <a:r>
              <a:rPr lang="en-US">
                <a:solidFill>
                  <a:srgbClr val="014167"/>
                </a:solidFill>
                <a:latin typeface="Arial" pitchFamily="34" charset="0"/>
                <a:ea typeface="ＭＳ Ｐゴシック" pitchFamily="34" charset="-128"/>
              </a:rPr>
              <a:t>©2011 Resource Media</a:t>
            </a:r>
          </a:p>
        </p:txBody>
      </p:sp>
    </p:spTree>
  </p:cSld>
  <p:clrMapOvr>
    <a:masterClrMapping/>
  </p:clrMapOvr>
  <p:transition>
    <p:fade/>
  </p:transition>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 slide, Social Media option">
    <p:spTree>
      <p:nvGrpSpPr>
        <p:cNvPr id="1" name=""/>
        <p:cNvGrpSpPr/>
        <p:nvPr/>
      </p:nvGrpSpPr>
      <p:grpSpPr>
        <a:xfrm>
          <a:off x="0" y="0"/>
          <a:ext cx="0" cy="0"/>
          <a:chOff x="0" y="0"/>
          <a:chExt cx="0" cy="0"/>
        </a:xfrm>
      </p:grpSpPr>
      <p:sp>
        <p:nvSpPr>
          <p:cNvPr id="7" name="Rectangle 6"/>
          <p:cNvSpPr/>
          <p:nvPr userDrawn="1"/>
        </p:nvSpPr>
        <p:spPr>
          <a:xfrm>
            <a:off x="193675" y="6359525"/>
            <a:ext cx="2557463" cy="309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014167"/>
              </a:solidFill>
            </a:endParaRPr>
          </a:p>
        </p:txBody>
      </p:sp>
      <p:sp>
        <p:nvSpPr>
          <p:cNvPr id="8" name="Rectangle 7"/>
          <p:cNvSpPr/>
          <p:nvPr userDrawn="1"/>
        </p:nvSpPr>
        <p:spPr>
          <a:xfrm>
            <a:off x="0" y="1920875"/>
            <a:ext cx="9144000" cy="373062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pitchFamily="34" charset="-128"/>
            </a:endParaRPr>
          </a:p>
        </p:txBody>
      </p:sp>
      <p:sp>
        <p:nvSpPr>
          <p:cNvPr id="9" name="TextBox 8"/>
          <p:cNvSpPr txBox="1"/>
          <p:nvPr userDrawn="1"/>
        </p:nvSpPr>
        <p:spPr>
          <a:xfrm>
            <a:off x="457200" y="2371725"/>
            <a:ext cx="3792538" cy="477838"/>
          </a:xfrm>
          <a:prstGeom prst="rect">
            <a:avLst/>
          </a:prstGeom>
          <a:noFill/>
        </p:spPr>
        <p:txBody>
          <a:bodyPr bIns="0">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200" eaLnBrk="1" fontAlgn="base" hangingPunct="1">
              <a:spcBef>
                <a:spcPct val="0"/>
              </a:spcBef>
              <a:spcAft>
                <a:spcPct val="0"/>
              </a:spcAft>
              <a:defRPr/>
            </a:pPr>
            <a:r>
              <a:rPr lang="en-US" sz="2800" dirty="0" smtClean="0">
                <a:solidFill>
                  <a:srgbClr val="FFFFFF"/>
                </a:solidFill>
              </a:rPr>
              <a:t>Thank you.</a:t>
            </a:r>
          </a:p>
        </p:txBody>
      </p:sp>
      <p:sp>
        <p:nvSpPr>
          <p:cNvPr id="6" name="Picture Placeholder 5"/>
          <p:cNvSpPr>
            <a:spLocks noGrp="1"/>
          </p:cNvSpPr>
          <p:nvPr>
            <p:ph type="pic" sz="quarter" idx="10"/>
          </p:nvPr>
        </p:nvSpPr>
        <p:spPr>
          <a:xfrm>
            <a:off x="0" y="0"/>
            <a:ext cx="9144000" cy="1920875"/>
          </a:xfrm>
        </p:spPr>
        <p:txBody>
          <a:bodyPr/>
          <a:lstStyle/>
          <a:p>
            <a:pPr lvl="0"/>
            <a:endParaRPr lang="en-US" noProof="0"/>
          </a:p>
        </p:txBody>
      </p:sp>
      <p:sp>
        <p:nvSpPr>
          <p:cNvPr id="13" name="Text Placeholder 6"/>
          <p:cNvSpPr>
            <a:spLocks noGrp="1"/>
          </p:cNvSpPr>
          <p:nvPr>
            <p:ph type="body" sz="quarter" idx="11"/>
          </p:nvPr>
        </p:nvSpPr>
        <p:spPr>
          <a:xfrm>
            <a:off x="307974" y="5961593"/>
            <a:ext cx="2152770" cy="176543"/>
          </a:xfrm>
        </p:spPr>
        <p:txBody>
          <a:bodyPr lIns="0" tIns="0" rIns="0" bIns="0"/>
          <a:lstStyle>
            <a:lvl1pPr>
              <a:lnSpc>
                <a:spcPts val="1200"/>
              </a:lnSpc>
              <a:buNone/>
              <a:defRPr sz="1200" b="0" i="0">
                <a:solidFill>
                  <a:schemeClr val="tx2"/>
                </a:solidFill>
                <a:latin typeface="Arial" pitchFamily="34" charset="0"/>
                <a:cs typeface="Arial" pitchFamily="34" charset="0"/>
              </a:defRPr>
            </a:lvl1pPr>
          </a:lstStyle>
          <a:p>
            <a:pPr lvl="0"/>
            <a:r>
              <a:rPr lang="en-US" dirty="0" smtClean="0"/>
              <a:t>Click to edit Master text styles</a:t>
            </a:r>
          </a:p>
        </p:txBody>
      </p:sp>
      <p:sp>
        <p:nvSpPr>
          <p:cNvPr id="14" name="Text Placeholder 6"/>
          <p:cNvSpPr>
            <a:spLocks noGrp="1"/>
          </p:cNvSpPr>
          <p:nvPr>
            <p:ph type="body" sz="quarter" idx="12"/>
          </p:nvPr>
        </p:nvSpPr>
        <p:spPr>
          <a:xfrm>
            <a:off x="307974" y="6182231"/>
            <a:ext cx="2152770" cy="176543"/>
          </a:xfrm>
        </p:spPr>
        <p:txBody>
          <a:bodyPr lIns="0" tIns="0" rIns="0" bIns="0"/>
          <a:lstStyle>
            <a:lvl1pPr>
              <a:lnSpc>
                <a:spcPts val="1200"/>
              </a:lnSpc>
              <a:buNone/>
              <a:defRPr sz="1200" b="0" i="0">
                <a:solidFill>
                  <a:schemeClr val="tx2"/>
                </a:solidFill>
                <a:latin typeface="Arial" pitchFamily="34" charset="0"/>
                <a:cs typeface="Arial" pitchFamily="34" charset="0"/>
              </a:defRPr>
            </a:lvl1pPr>
          </a:lstStyle>
          <a:p>
            <a:pPr lvl="0"/>
            <a:r>
              <a:rPr lang="en-US" dirty="0" smtClean="0"/>
              <a:t>Click to edit Master text styles</a:t>
            </a:r>
          </a:p>
        </p:txBody>
      </p:sp>
      <p:sp>
        <p:nvSpPr>
          <p:cNvPr id="15" name="Text Placeholder 6"/>
          <p:cNvSpPr>
            <a:spLocks noGrp="1"/>
          </p:cNvSpPr>
          <p:nvPr>
            <p:ph type="body" sz="quarter" idx="13"/>
          </p:nvPr>
        </p:nvSpPr>
        <p:spPr>
          <a:xfrm>
            <a:off x="307974" y="6402869"/>
            <a:ext cx="2152770" cy="176543"/>
          </a:xfrm>
        </p:spPr>
        <p:txBody>
          <a:bodyPr lIns="0" tIns="0" rIns="0" bIns="0"/>
          <a:lstStyle>
            <a:lvl1pPr>
              <a:lnSpc>
                <a:spcPts val="1200"/>
              </a:lnSpc>
              <a:buNone/>
              <a:defRPr sz="1200" b="0" i="0">
                <a:solidFill>
                  <a:schemeClr val="tx2"/>
                </a:solidFill>
                <a:latin typeface="Arial" pitchFamily="34" charset="0"/>
                <a:cs typeface="Arial" pitchFamily="34" charset="0"/>
              </a:defRPr>
            </a:lvl1pPr>
          </a:lstStyle>
          <a:p>
            <a:pPr lvl="0"/>
            <a:r>
              <a:rPr lang="en-US" dirty="0" smtClean="0"/>
              <a:t>Click to edit Master text styles</a:t>
            </a:r>
          </a:p>
        </p:txBody>
      </p:sp>
      <p:sp>
        <p:nvSpPr>
          <p:cNvPr id="10" name="Footer Placeholder 5"/>
          <p:cNvSpPr>
            <a:spLocks noGrp="1"/>
          </p:cNvSpPr>
          <p:nvPr>
            <p:ph type="ftr" sz="quarter" idx="14"/>
          </p:nvPr>
        </p:nvSpPr>
        <p:spPr>
          <a:xfrm>
            <a:off x="274638" y="5229225"/>
            <a:ext cx="2895600" cy="365125"/>
          </a:xfrm>
          <a:prstGeom prst="rect">
            <a:avLst/>
          </a:prstGeom>
        </p:spPr>
        <p:txBody>
          <a:bodyPr vert="horz" wrap="square" lIns="0" tIns="45720" rIns="91440" bIns="45720" numCol="1" anchor="ctr" anchorCtr="0" compatLnSpc="1">
            <a:prstTxWarp prst="textNoShape">
              <a:avLst/>
            </a:prstTxWarp>
          </a:bodyPr>
          <a:lstStyle>
            <a:lvl1pPr>
              <a:lnSpc>
                <a:spcPts val="2200"/>
              </a:lnSpc>
              <a:spcBef>
                <a:spcPts val="600"/>
              </a:spcBef>
              <a:defRPr sz="1200" smtClean="0">
                <a:solidFill>
                  <a:schemeClr val="bg1"/>
                </a:solidFill>
              </a:defRPr>
            </a:lvl1pPr>
          </a:lstStyle>
          <a:p>
            <a:pPr defTabSz="457200" fontAlgn="base">
              <a:spcAft>
                <a:spcPct val="0"/>
              </a:spcAft>
              <a:defRPr/>
            </a:pPr>
            <a:r>
              <a:rPr lang="en-US">
                <a:solidFill>
                  <a:srgbClr val="014167"/>
                </a:solidFill>
                <a:latin typeface="Arial" pitchFamily="34" charset="0"/>
                <a:ea typeface="ＭＳ Ｐゴシック" pitchFamily="34" charset="-128"/>
              </a:rPr>
              <a:t>©2011 Resource Media</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defTabSz="457200" fontAlgn="base">
              <a:spcBef>
                <a:spcPct val="0"/>
              </a:spcBef>
              <a:spcAft>
                <a:spcPct val="0"/>
              </a:spcAft>
              <a:defRPr/>
            </a:pPr>
            <a:fld id="{E421D3F4-FD19-46E5-B388-DBA4C6960EA7}" type="datetimeFigureOut">
              <a:rPr lang="en-US">
                <a:solidFill>
                  <a:srgbClr val="014167"/>
                </a:solidFill>
                <a:latin typeface="Arial" pitchFamily="34" charset="0"/>
                <a:ea typeface="ＭＳ Ｐゴシック" pitchFamily="34" charset="-128"/>
              </a:rPr>
              <a:pPr defTabSz="457200" fontAlgn="base">
                <a:spcBef>
                  <a:spcPct val="0"/>
                </a:spcBef>
                <a:spcAft>
                  <a:spcPct val="0"/>
                </a:spcAft>
                <a:defRPr/>
              </a:pPr>
              <a:t>4/3/2014</a:t>
            </a:fld>
            <a:endParaRPr lang="en-US">
              <a:solidFill>
                <a:srgbClr val="014167"/>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0"/>
                <a:cs typeface="ＭＳ Ｐゴシック" charset="0"/>
              </a:defRPr>
            </a:lvl1pPr>
          </a:lstStyle>
          <a:p>
            <a:pPr defTabSz="457200" fontAlgn="base">
              <a:spcBef>
                <a:spcPct val="0"/>
              </a:spcBef>
              <a:spcAft>
                <a:spcPct val="0"/>
              </a:spcAft>
              <a:defRPr/>
            </a:pPr>
            <a:endParaRPr lang="en-US">
              <a:solidFill>
                <a:srgbClr val="014167"/>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defTabSz="457200" fontAlgn="base">
              <a:spcBef>
                <a:spcPct val="0"/>
              </a:spcBef>
              <a:spcAft>
                <a:spcPct val="0"/>
              </a:spcAft>
              <a:defRPr/>
            </a:pPr>
            <a:fld id="{DF64FD8E-741F-4601-A82C-EC601DF89D6D}" type="slidenum">
              <a:rPr lang="en-US">
                <a:solidFill>
                  <a:srgbClr val="014167"/>
                </a:solidFill>
                <a:latin typeface="Arial" pitchFamily="34" charset="0"/>
                <a:ea typeface="ＭＳ Ｐゴシック" pitchFamily="34" charset="-128"/>
              </a:rPr>
              <a:pPr defTabSz="457200" fontAlgn="base">
                <a:spcBef>
                  <a:spcPct val="0"/>
                </a:spcBef>
                <a:spcAft>
                  <a:spcPct val="0"/>
                </a:spcAft>
                <a:defRPr/>
              </a:pPr>
              <a:t>‹#›</a:t>
            </a:fld>
            <a:endParaRPr lang="en-US">
              <a:solidFill>
                <a:srgbClr val="014167"/>
              </a:solidFill>
              <a:latin typeface="Arial" pitchFamily="34" charset="0"/>
              <a:ea typeface="ＭＳ Ｐゴシック" pitchFamily="34" charset="-128"/>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ＭＳ Ｐゴシック" charset="0"/>
                <a:cs typeface="ＭＳ Ｐゴシック" charset="0"/>
              </a:defRPr>
            </a:lvl1pPr>
          </a:lstStyle>
          <a:p>
            <a:pPr defTabSz="457200" fontAlgn="base">
              <a:spcBef>
                <a:spcPct val="0"/>
              </a:spcBef>
              <a:spcAft>
                <a:spcPct val="0"/>
              </a:spcAft>
              <a:defRPr/>
            </a:pPr>
            <a:endParaRPr lang="en-US">
              <a:solidFill>
                <a:srgbClr val="014167"/>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atin typeface="Arial" charset="0"/>
                <a:ea typeface="ＭＳ Ｐゴシック" charset="0"/>
                <a:cs typeface="ＭＳ Ｐゴシック" charset="0"/>
              </a:defRPr>
            </a:lvl1pPr>
          </a:lstStyle>
          <a:p>
            <a:pPr defTabSz="457200" fontAlgn="base">
              <a:spcBef>
                <a:spcPct val="0"/>
              </a:spcBef>
              <a:spcAft>
                <a:spcPct val="0"/>
              </a:spcAft>
              <a:defRPr/>
            </a:pPr>
            <a:endParaRPr lang="en-US">
              <a:solidFill>
                <a:srgbClr val="014167"/>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defTabSz="457200" fontAlgn="base">
              <a:spcBef>
                <a:spcPct val="0"/>
              </a:spcBef>
              <a:spcAft>
                <a:spcPct val="0"/>
              </a:spcAft>
              <a:defRPr/>
            </a:pPr>
            <a:fld id="{E98F0C37-BEFC-4D0B-9053-5FADDC550DDA}" type="slidenum">
              <a:rPr lang="en-US">
                <a:solidFill>
                  <a:srgbClr val="014167"/>
                </a:solidFill>
                <a:latin typeface="Arial" pitchFamily="34" charset="0"/>
                <a:ea typeface="ＭＳ Ｐゴシック" pitchFamily="34" charset="-128"/>
              </a:rPr>
              <a:pPr defTabSz="457200" fontAlgn="base">
                <a:spcBef>
                  <a:spcPct val="0"/>
                </a:spcBef>
                <a:spcAft>
                  <a:spcPct val="0"/>
                </a:spcAft>
                <a:defRPr/>
              </a:pPr>
              <a:t>‹#›</a:t>
            </a:fld>
            <a:endParaRPr lang="en-US">
              <a:solidFill>
                <a:srgbClr val="014167"/>
              </a:solidFill>
              <a:latin typeface="Arial" pitchFamily="34" charset="0"/>
              <a:ea typeface="ＭＳ Ｐゴシック" pitchFamily="34" charset="-128"/>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466D5B-7636-45EA-BEDD-6B2310F7266F}" type="datetimeFigureOut">
              <a:rPr lang="en-US" smtClean="0"/>
              <a:pPr/>
              <a:t>4/3/2014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7D46EB-B84F-4A06-80BB-AE4F97B88D81}"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457200" y="6356350"/>
            <a:ext cx="19812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defTabSz="457200" fontAlgn="base">
              <a:spcBef>
                <a:spcPct val="0"/>
              </a:spcBef>
              <a:spcAft>
                <a:spcPct val="0"/>
              </a:spcAft>
              <a:defRPr/>
            </a:pPr>
            <a:fld id="{33B7108C-6848-4C8B-96B8-CCCE0E180BA9}" type="datetimeFigureOut">
              <a:rPr lang="en-US">
                <a:solidFill>
                  <a:srgbClr val="014167"/>
                </a:solidFill>
                <a:latin typeface="Arial" pitchFamily="34" charset="0"/>
                <a:ea typeface="ＭＳ Ｐゴシック" pitchFamily="34" charset="-128"/>
              </a:rPr>
              <a:pPr defTabSz="457200" fontAlgn="base">
                <a:spcBef>
                  <a:spcPct val="0"/>
                </a:spcBef>
                <a:spcAft>
                  <a:spcPct val="0"/>
                </a:spcAft>
                <a:defRPr/>
              </a:pPr>
              <a:t>4/3/2014</a:t>
            </a:fld>
            <a:endParaRPr lang="en-US">
              <a:solidFill>
                <a:srgbClr val="014167"/>
              </a:solidFill>
              <a:latin typeface="Arial" pitchFamily="34" charset="0"/>
              <a:ea typeface="ＭＳ Ｐゴシック" pitchFamily="34" charset="-128"/>
            </a:endParaRPr>
          </a:p>
        </p:txBody>
      </p:sp>
      <p:sp>
        <p:nvSpPr>
          <p:cNvPr id="3" name="Footer Placeholder 21"/>
          <p:cNvSpPr>
            <a:spLocks noGrp="1"/>
          </p:cNvSpPr>
          <p:nvPr>
            <p:ph type="ftr" sz="quarter" idx="11"/>
          </p:nvPr>
        </p:nvSpPr>
        <p:spPr>
          <a:xfrm>
            <a:off x="2438400" y="6356350"/>
            <a:ext cx="2895600" cy="365125"/>
          </a:xfrm>
          <a:prstGeom prst="rect">
            <a:avLst/>
          </a:prstGeom>
        </p:spPr>
        <p:txBody>
          <a:bodyPr/>
          <a:lstStyle>
            <a:lvl1pPr>
              <a:defRPr>
                <a:latin typeface="Arial" pitchFamily="34" charset="0"/>
                <a:ea typeface="ＭＳ Ｐゴシック" pitchFamily="34" charset="-128"/>
                <a:cs typeface="+mn-cs"/>
              </a:defRPr>
            </a:lvl1pPr>
          </a:lstStyle>
          <a:p>
            <a:pPr defTabSz="457200" fontAlgn="base">
              <a:spcBef>
                <a:spcPct val="0"/>
              </a:spcBef>
              <a:spcAft>
                <a:spcPct val="0"/>
              </a:spcAft>
              <a:defRPr/>
            </a:pPr>
            <a:endParaRPr lang="en-US">
              <a:solidFill>
                <a:srgbClr val="014167"/>
              </a:solidFill>
            </a:endParaRPr>
          </a:p>
        </p:txBody>
      </p:sp>
      <p:sp>
        <p:nvSpPr>
          <p:cNvPr id="4" name="Slide Number Placeholder 17"/>
          <p:cNvSpPr>
            <a:spLocks noGrp="1"/>
          </p:cNvSpPr>
          <p:nvPr>
            <p:ph type="sldNum" sz="quarter" idx="12"/>
          </p:nvPr>
        </p:nvSpPr>
        <p:spPr>
          <a:xfrm>
            <a:off x="8153400" y="6356350"/>
            <a:ext cx="5334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defTabSz="457200" fontAlgn="base">
              <a:spcBef>
                <a:spcPct val="0"/>
              </a:spcBef>
              <a:spcAft>
                <a:spcPct val="0"/>
              </a:spcAft>
              <a:defRPr/>
            </a:pPr>
            <a:fld id="{907C07F2-7017-4771-BBC8-108CDE541540}" type="slidenum">
              <a:rPr lang="en-US">
                <a:solidFill>
                  <a:srgbClr val="014167"/>
                </a:solidFill>
                <a:latin typeface="Arial" pitchFamily="34" charset="0"/>
                <a:ea typeface="ＭＳ Ｐゴシック" pitchFamily="34" charset="-128"/>
              </a:rPr>
              <a:pPr defTabSz="457200" fontAlgn="base">
                <a:spcBef>
                  <a:spcPct val="0"/>
                </a:spcBef>
                <a:spcAft>
                  <a:spcPct val="0"/>
                </a:spcAft>
                <a:defRPr/>
              </a:pPr>
              <a:t>‹#›</a:t>
            </a:fld>
            <a:endParaRPr lang="en-US">
              <a:solidFill>
                <a:srgbClr val="014167"/>
              </a:solidFill>
              <a:latin typeface="Arial" pitchFamily="34" charset="0"/>
              <a:ea typeface="ＭＳ Ｐゴシック" pitchFamily="34" charset="-128"/>
            </a:endParaRPr>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466D5B-7636-45EA-BEDD-6B2310F7266F}" type="datetimeFigureOut">
              <a:rPr lang="en-US" smtClean="0"/>
              <a:pPr/>
              <a:t>4/3/2014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7D46EB-B84F-4A06-80BB-AE4F97B88D8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66D5B-7636-45EA-BEDD-6B2310F7266F}" type="datetimeFigureOut">
              <a:rPr lang="en-US" smtClean="0"/>
              <a:pPr/>
              <a:t>4/3/2014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7D46EB-B84F-4A06-80BB-AE4F97B88D8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466D5B-7636-45EA-BEDD-6B2310F7266F}" type="datetimeFigureOut">
              <a:rPr lang="en-US" smtClean="0"/>
              <a:pPr/>
              <a:t>4/3/2014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D46EB-B84F-4A06-80BB-AE4F97B88D8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466D5B-7636-45EA-BEDD-6B2310F7266F}" type="datetimeFigureOut">
              <a:rPr lang="en-US" smtClean="0"/>
              <a:pPr/>
              <a:t>4/3/2014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D46EB-B84F-4A06-80BB-AE4F97B88D8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theme" Target="../theme/theme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75000"/>
              </a:schemeClr>
            </a:gs>
            <a:gs pos="10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66D5B-7636-45EA-BEDD-6B2310F7266F}" type="datetimeFigureOut">
              <a:rPr lang="en-US" smtClean="0"/>
              <a:pPr/>
              <a:t>4/3/2014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D46EB-B84F-4A06-80BB-AE4F97B88D8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6" r:id="rId12"/>
    <p:sldLayoutId id="2147483697" r:id="rId13"/>
    <p:sldLayoutId id="2147483698" r:id="rId14"/>
    <p:sldLayoutId id="2147483699" r:id="rId15"/>
    <p:sldLayoutId id="2147483700" r:id="rId16"/>
    <p:sldLayoutId id="2147483701" r:id="rId17"/>
  </p:sldLayoutIdLst>
  <p:timing>
    <p:tnLst>
      <p:par>
        <p:cTn id="1" dur="indefinite" restart="never" nodeType="tmRoot"/>
      </p:par>
    </p:tnLst>
  </p:timing>
  <p:txStyles>
    <p:titleStyle>
      <a:lvl1pPr algn="ctr" defTabSz="914400" rtl="0" eaLnBrk="1" latinLnBrk="0" hangingPunct="1">
        <a:spcBef>
          <a:spcPct val="0"/>
        </a:spcBef>
        <a:buNone/>
        <a:defRPr sz="4400" b="1" kern="1200">
          <a:solidFill>
            <a:srgbClr val="F4FA06"/>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rgbClr val="F4FA06"/>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4FA06"/>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4FA06"/>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4FA06"/>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4FA06"/>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TextBox 2"/>
          <p:cNvSpPr txBox="1">
            <a:spLocks noChangeArrowheads="1"/>
          </p:cNvSpPr>
          <p:nvPr userDrawn="1"/>
        </p:nvSpPr>
        <p:spPr bwMode="auto">
          <a:xfrm>
            <a:off x="457200" y="6378575"/>
            <a:ext cx="1684338" cy="193675"/>
          </a:xfrm>
          <a:prstGeom prst="rect">
            <a:avLst/>
          </a:prstGeom>
          <a:noFill/>
          <a:ln>
            <a:noFill/>
          </a:ln>
          <a:extLst/>
        </p:spPr>
        <p:txBody>
          <a:bodyPr lIns="0" tIns="0" rIns="0" bIns="0"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fontAlgn="base" hangingPunct="1">
              <a:lnSpc>
                <a:spcPts val="2200"/>
              </a:lnSpc>
              <a:spcBef>
                <a:spcPts val="600"/>
              </a:spcBef>
              <a:spcAft>
                <a:spcPct val="0"/>
              </a:spcAft>
              <a:defRPr/>
            </a:pPr>
            <a:r>
              <a:rPr lang="en-US" sz="1200" dirty="0" smtClean="0">
                <a:solidFill>
                  <a:srgbClr val="FFC000"/>
                </a:solidFill>
              </a:rPr>
              <a:t>www.resource-media.org</a:t>
            </a:r>
          </a:p>
        </p:txBody>
      </p:sp>
      <p:pic>
        <p:nvPicPr>
          <p:cNvPr id="1029" name="Picture 5"/>
          <p:cNvPicPr>
            <a:picLocks noChangeAspect="1"/>
          </p:cNvPicPr>
          <p:nvPr userDrawn="1"/>
        </p:nvPicPr>
        <p:blipFill>
          <a:blip r:embed="rId35" cstate="print"/>
          <a:srcRect/>
          <a:stretch>
            <a:fillRect/>
          </a:stretch>
        </p:blipFill>
        <p:spPr bwMode="auto">
          <a:xfrm>
            <a:off x="7050088" y="5862638"/>
            <a:ext cx="1622425"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Lst>
  <p:transition>
    <p:fade/>
  </p:transition>
  <p:hf sldNum="0" hdr="0" dt="0"/>
  <p:txStyles>
    <p:titleStyle>
      <a:lvl1pPr algn="l" defTabSz="457200" rtl="0" eaLnBrk="0" fontAlgn="base" hangingPunct="0">
        <a:lnSpc>
          <a:spcPts val="2700"/>
        </a:lnSpc>
        <a:spcBef>
          <a:spcPct val="0"/>
        </a:spcBef>
        <a:spcAft>
          <a:spcPct val="0"/>
        </a:spcAft>
        <a:defRPr sz="2800" kern="1200">
          <a:solidFill>
            <a:schemeClr val="tx1"/>
          </a:solidFill>
          <a:latin typeface="Arial" pitchFamily="34" charset="0"/>
          <a:ea typeface="ＭＳ Ｐゴシック" charset="-128"/>
          <a:cs typeface="Arial" pitchFamily="34" charset="0"/>
        </a:defRPr>
      </a:lvl1pPr>
      <a:lvl2pPr algn="l" defTabSz="457200" rtl="0" eaLnBrk="0" fontAlgn="base" hangingPunct="0">
        <a:lnSpc>
          <a:spcPts val="2700"/>
        </a:lnSpc>
        <a:spcBef>
          <a:spcPct val="0"/>
        </a:spcBef>
        <a:spcAft>
          <a:spcPct val="0"/>
        </a:spcAft>
        <a:defRPr sz="2800">
          <a:solidFill>
            <a:schemeClr val="tx1"/>
          </a:solidFill>
          <a:latin typeface="Arial" pitchFamily="34" charset="0"/>
          <a:ea typeface="ＭＳ Ｐゴシック" charset="-128"/>
          <a:cs typeface="Arial" pitchFamily="34" charset="0"/>
        </a:defRPr>
      </a:lvl2pPr>
      <a:lvl3pPr algn="l" defTabSz="457200" rtl="0" eaLnBrk="0" fontAlgn="base" hangingPunct="0">
        <a:lnSpc>
          <a:spcPts val="2700"/>
        </a:lnSpc>
        <a:spcBef>
          <a:spcPct val="0"/>
        </a:spcBef>
        <a:spcAft>
          <a:spcPct val="0"/>
        </a:spcAft>
        <a:defRPr sz="2800">
          <a:solidFill>
            <a:schemeClr val="tx1"/>
          </a:solidFill>
          <a:latin typeface="Arial" pitchFamily="34" charset="0"/>
          <a:ea typeface="ＭＳ Ｐゴシック" charset="-128"/>
          <a:cs typeface="Arial" pitchFamily="34" charset="0"/>
        </a:defRPr>
      </a:lvl3pPr>
      <a:lvl4pPr algn="l" defTabSz="457200" rtl="0" eaLnBrk="0" fontAlgn="base" hangingPunct="0">
        <a:lnSpc>
          <a:spcPts val="2700"/>
        </a:lnSpc>
        <a:spcBef>
          <a:spcPct val="0"/>
        </a:spcBef>
        <a:spcAft>
          <a:spcPct val="0"/>
        </a:spcAft>
        <a:defRPr sz="2800">
          <a:solidFill>
            <a:schemeClr val="tx1"/>
          </a:solidFill>
          <a:latin typeface="Arial" pitchFamily="34" charset="0"/>
          <a:ea typeface="ＭＳ Ｐゴシック" charset="-128"/>
          <a:cs typeface="Arial" pitchFamily="34" charset="0"/>
        </a:defRPr>
      </a:lvl4pPr>
      <a:lvl5pPr algn="l" defTabSz="457200" rtl="0" eaLnBrk="0" fontAlgn="base" hangingPunct="0">
        <a:lnSpc>
          <a:spcPts val="2700"/>
        </a:lnSpc>
        <a:spcBef>
          <a:spcPct val="0"/>
        </a:spcBef>
        <a:spcAft>
          <a:spcPct val="0"/>
        </a:spcAft>
        <a:defRPr sz="2800">
          <a:solidFill>
            <a:schemeClr val="tx1"/>
          </a:solidFill>
          <a:latin typeface="Arial" pitchFamily="34" charset="0"/>
          <a:ea typeface="ＭＳ Ｐゴシック" charset="-128"/>
          <a:cs typeface="Arial" pitchFamily="34" charset="0"/>
        </a:defRPr>
      </a:lvl5pPr>
      <a:lvl6pPr marL="457200" algn="l" defTabSz="457200" rtl="0" fontAlgn="base">
        <a:spcBef>
          <a:spcPct val="0"/>
        </a:spcBef>
        <a:spcAft>
          <a:spcPct val="0"/>
        </a:spcAft>
        <a:defRPr sz="2400">
          <a:solidFill>
            <a:schemeClr val="tx1"/>
          </a:solidFill>
          <a:latin typeface="Bell Gothic Std Bold" charset="0"/>
          <a:ea typeface="ＭＳ Ｐゴシック" charset="-128"/>
        </a:defRPr>
      </a:lvl6pPr>
      <a:lvl7pPr marL="914400" algn="l" defTabSz="457200" rtl="0" fontAlgn="base">
        <a:spcBef>
          <a:spcPct val="0"/>
        </a:spcBef>
        <a:spcAft>
          <a:spcPct val="0"/>
        </a:spcAft>
        <a:defRPr sz="2400">
          <a:solidFill>
            <a:schemeClr val="tx1"/>
          </a:solidFill>
          <a:latin typeface="Bell Gothic Std Bold" charset="0"/>
          <a:ea typeface="ＭＳ Ｐゴシック" charset="-128"/>
        </a:defRPr>
      </a:lvl7pPr>
      <a:lvl8pPr marL="1371600" algn="l" defTabSz="457200" rtl="0" fontAlgn="base">
        <a:spcBef>
          <a:spcPct val="0"/>
        </a:spcBef>
        <a:spcAft>
          <a:spcPct val="0"/>
        </a:spcAft>
        <a:defRPr sz="2400">
          <a:solidFill>
            <a:schemeClr val="tx1"/>
          </a:solidFill>
          <a:latin typeface="Bell Gothic Std Bold" charset="0"/>
          <a:ea typeface="ＭＳ Ｐゴシック" charset="-128"/>
        </a:defRPr>
      </a:lvl8pPr>
      <a:lvl9pPr marL="1828800" algn="l" defTabSz="457200" rtl="0" fontAlgn="base">
        <a:spcBef>
          <a:spcPct val="0"/>
        </a:spcBef>
        <a:spcAft>
          <a:spcPct val="0"/>
        </a:spcAft>
        <a:defRPr sz="2400">
          <a:solidFill>
            <a:schemeClr val="tx1"/>
          </a:solidFill>
          <a:latin typeface="Bell Gothic Std Bold" charset="0"/>
          <a:ea typeface="ＭＳ Ｐゴシック" charset="-128"/>
        </a:defRPr>
      </a:lvl9pPr>
    </p:titleStyle>
    <p:bodyStyle>
      <a:lvl1pPr marL="171450" indent="-171450" algn="l" defTabSz="457200" rtl="0" eaLnBrk="0" fontAlgn="base" hangingPunct="0">
        <a:lnSpc>
          <a:spcPts val="2400"/>
        </a:lnSpc>
        <a:spcBef>
          <a:spcPts val="600"/>
        </a:spcBef>
        <a:spcAft>
          <a:spcPct val="0"/>
        </a:spcAft>
        <a:buFont typeface="Lucida Grande" pitchFamily="-84" charset="0"/>
        <a:buChar char="-"/>
        <a:defRPr sz="2200" kern="1200">
          <a:solidFill>
            <a:schemeClr val="tx1"/>
          </a:solidFill>
          <a:latin typeface="Arial"/>
          <a:ea typeface="ＭＳ Ｐゴシック" charset="-128"/>
          <a:cs typeface="Arial"/>
        </a:defRPr>
      </a:lvl1pPr>
      <a:lvl2pPr marL="341313" indent="-169863" algn="l" defTabSz="457200" rtl="0" eaLnBrk="0" fontAlgn="base" hangingPunct="0">
        <a:lnSpc>
          <a:spcPts val="2400"/>
        </a:lnSpc>
        <a:spcBef>
          <a:spcPts val="600"/>
        </a:spcBef>
        <a:spcAft>
          <a:spcPct val="0"/>
        </a:spcAft>
        <a:buFont typeface="Lucida Grande" pitchFamily="-84" charset="0"/>
        <a:buChar char="-"/>
        <a:defRPr sz="2200" kern="1200">
          <a:solidFill>
            <a:schemeClr val="tx1"/>
          </a:solidFill>
          <a:latin typeface="Arial"/>
          <a:ea typeface="ＭＳ Ｐゴシック" charset="-128"/>
          <a:cs typeface="Arial"/>
        </a:defRPr>
      </a:lvl2pPr>
      <a:lvl3pPr marL="512763" indent="-171450" algn="l" defTabSz="457200" rtl="0" eaLnBrk="0" fontAlgn="base" hangingPunct="0">
        <a:lnSpc>
          <a:spcPts val="2400"/>
        </a:lnSpc>
        <a:spcBef>
          <a:spcPts val="600"/>
        </a:spcBef>
        <a:spcAft>
          <a:spcPct val="0"/>
        </a:spcAft>
        <a:buFont typeface="Lucida Grande" pitchFamily="-84" charset="0"/>
        <a:buChar char="-"/>
        <a:defRPr sz="2200" kern="1200">
          <a:solidFill>
            <a:schemeClr val="tx1"/>
          </a:solidFill>
          <a:latin typeface="Arial"/>
          <a:ea typeface="ＭＳ Ｐゴシック" charset="-128"/>
          <a:cs typeface="Arial"/>
        </a:defRPr>
      </a:lvl3pPr>
      <a:lvl4pPr marL="684213" indent="-171450" algn="l" defTabSz="457200" rtl="0" eaLnBrk="0" fontAlgn="base" hangingPunct="0">
        <a:lnSpc>
          <a:spcPts val="2400"/>
        </a:lnSpc>
        <a:spcBef>
          <a:spcPts val="600"/>
        </a:spcBef>
        <a:spcAft>
          <a:spcPct val="0"/>
        </a:spcAft>
        <a:buFont typeface="Lucida Grande" pitchFamily="-84" charset="0"/>
        <a:buChar char="-"/>
        <a:defRPr sz="2200" kern="1200">
          <a:solidFill>
            <a:schemeClr val="tx1"/>
          </a:solidFill>
          <a:latin typeface="Arial"/>
          <a:ea typeface="ＭＳ Ｐゴシック" charset="-128"/>
          <a:cs typeface="Arial"/>
        </a:defRPr>
      </a:lvl4pPr>
      <a:lvl5pPr marL="855663" indent="-171450" algn="l" defTabSz="457200" rtl="0" eaLnBrk="0" fontAlgn="base" hangingPunct="0">
        <a:lnSpc>
          <a:spcPts val="2400"/>
        </a:lnSpc>
        <a:spcBef>
          <a:spcPts val="600"/>
        </a:spcBef>
        <a:spcAft>
          <a:spcPct val="0"/>
        </a:spcAft>
        <a:buFont typeface="Lucida Grande" pitchFamily="-84" charset="0"/>
        <a:buChar char="-"/>
        <a:defRPr sz="22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33.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8.jpe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42.jpeg"/><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30.xml"/><Relationship Id="rId7"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8.jpeg"/><Relationship Id="rId11" Type="http://schemas.openxmlformats.org/officeDocument/2006/relationships/image" Target="../media/image50.jpeg"/><Relationship Id="rId5" Type="http://schemas.openxmlformats.org/officeDocument/2006/relationships/oleObject" Target="../embeddings/oleObject7.bin"/><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latimes.com/media/photo/2011-10/363278560-27183908.jpg"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Placeholder 4"/>
          <p:cNvPicPr>
            <a:picLocks noGrp="1" noChangeAspect="1"/>
          </p:cNvPicPr>
          <p:nvPr>
            <p:ph type="pic" sz="quarter" idx="10"/>
          </p:nvPr>
        </p:nvPicPr>
        <p:blipFill>
          <a:blip r:embed="rId3" cstate="screen">
            <a:extLst>
              <a:ext uri="{28A0092B-C50C-407E-A947-70E740481C1C}">
                <a14:useLocalDpi xmlns:a14="http://schemas.microsoft.com/office/drawing/2010/main" xmlns=""/>
              </a:ext>
            </a:extLst>
          </a:blip>
          <a:srcRect/>
          <a:stretch>
            <a:fillRect/>
          </a:stretch>
        </p:blipFill>
        <p:spPr>
          <a:xfrm>
            <a:off x="0" y="1844675"/>
            <a:ext cx="9166225" cy="5043488"/>
          </a:xfrm>
        </p:spPr>
      </p:pic>
      <p:sp>
        <p:nvSpPr>
          <p:cNvPr id="24578" name="Title 2"/>
          <p:cNvSpPr>
            <a:spLocks noGrp="1"/>
          </p:cNvSpPr>
          <p:nvPr>
            <p:ph type="ctrTitle"/>
          </p:nvPr>
        </p:nvSpPr>
        <p:spPr>
          <a:xfrm>
            <a:off x="1930399" y="-66041"/>
            <a:ext cx="5245101" cy="925513"/>
          </a:xfrm>
          <a:noFill/>
        </p:spPr>
        <p:txBody>
          <a:bodyPr>
            <a:normAutofit fontScale="90000"/>
          </a:bodyPr>
          <a:lstStyle/>
          <a:p>
            <a:pPr algn="ctr"/>
            <a:r>
              <a:rPr lang="en-US" sz="3600" b="1" dirty="0">
                <a:solidFill>
                  <a:srgbClr val="F4FA06"/>
                </a:solidFill>
                <a:effectLst/>
                <a:latin typeface="+mj-lt"/>
                <a:ea typeface="ＭＳ Ｐゴシック" charset="0"/>
              </a:rPr>
              <a:t> </a:t>
            </a:r>
            <a:br>
              <a:rPr lang="en-US" sz="3600" b="1" dirty="0">
                <a:solidFill>
                  <a:srgbClr val="F4FA06"/>
                </a:solidFill>
                <a:effectLst/>
                <a:latin typeface="+mj-lt"/>
                <a:ea typeface="ＭＳ Ｐゴシック" charset="0"/>
              </a:rPr>
            </a:br>
            <a:r>
              <a:rPr lang="en-US" sz="3600" b="1" dirty="0">
                <a:solidFill>
                  <a:srgbClr val="F4FA06"/>
                </a:solidFill>
                <a:effectLst/>
                <a:latin typeface="+mj-lt"/>
                <a:ea typeface="ＭＳ Ｐゴシック" charset="0"/>
              </a:rPr>
              <a:t> </a:t>
            </a:r>
            <a:r>
              <a:rPr lang="en-US" sz="4400" b="1" dirty="0">
                <a:solidFill>
                  <a:srgbClr val="F4FA06"/>
                </a:solidFill>
                <a:effectLst/>
                <a:latin typeface="+mj-lt"/>
                <a:ea typeface="ＭＳ Ｐゴシック" charset="0"/>
              </a:rPr>
              <a:t>Reef Check</a:t>
            </a:r>
          </a:p>
        </p:txBody>
      </p:sp>
      <p:sp>
        <p:nvSpPr>
          <p:cNvPr id="24579" name="Subtitle 3"/>
          <p:cNvSpPr>
            <a:spLocks noGrp="1"/>
          </p:cNvSpPr>
          <p:nvPr>
            <p:ph type="subTitle" idx="1"/>
          </p:nvPr>
        </p:nvSpPr>
        <p:spPr>
          <a:xfrm>
            <a:off x="521596" y="906279"/>
            <a:ext cx="8100808" cy="587375"/>
          </a:xfrm>
        </p:spPr>
        <p:txBody>
          <a:bodyPr>
            <a:noAutofit/>
          </a:bodyPr>
          <a:lstStyle/>
          <a:p>
            <a:pPr algn="ctr">
              <a:lnSpc>
                <a:spcPct val="100000"/>
              </a:lnSpc>
              <a:spcBef>
                <a:spcPct val="0"/>
              </a:spcBef>
            </a:pPr>
            <a:r>
              <a:rPr lang="en-US" sz="3200" b="1" i="1" dirty="0" smtClean="0">
                <a:solidFill>
                  <a:srgbClr val="F4FA06"/>
                </a:solidFill>
                <a:latin typeface="+mj-lt"/>
                <a:ea typeface="ＭＳ Ｐゴシック" charset="0"/>
              </a:rPr>
              <a:t>Tracking </a:t>
            </a:r>
            <a:r>
              <a:rPr lang="en-US" sz="3200" b="1" i="1" dirty="0">
                <a:solidFill>
                  <a:srgbClr val="F4FA06"/>
                </a:solidFill>
                <a:latin typeface="+mj-lt"/>
                <a:ea typeface="ＭＳ Ｐゴシック" charset="0"/>
              </a:rPr>
              <a:t>the health of California’s </a:t>
            </a:r>
            <a:endParaRPr lang="en-US" sz="3200" b="1" i="1" dirty="0" smtClean="0">
              <a:solidFill>
                <a:srgbClr val="F4FA06"/>
              </a:solidFill>
              <a:latin typeface="+mj-lt"/>
              <a:ea typeface="ＭＳ Ｐゴシック" charset="0"/>
            </a:endParaRPr>
          </a:p>
          <a:p>
            <a:pPr algn="ctr">
              <a:lnSpc>
                <a:spcPct val="100000"/>
              </a:lnSpc>
              <a:spcBef>
                <a:spcPct val="0"/>
              </a:spcBef>
            </a:pPr>
            <a:r>
              <a:rPr lang="en-US" sz="3200" b="1" i="1" dirty="0" smtClean="0">
                <a:solidFill>
                  <a:srgbClr val="F4FA06"/>
                </a:solidFill>
                <a:latin typeface="+mj-lt"/>
                <a:ea typeface="ＭＳ Ｐゴシック" charset="0"/>
              </a:rPr>
              <a:t>rocky reef ecosystems</a:t>
            </a:r>
            <a:endParaRPr lang="en-US" sz="3200" b="1" i="1" dirty="0">
              <a:solidFill>
                <a:srgbClr val="F4FA06"/>
              </a:solidFill>
              <a:latin typeface="+mj-lt"/>
              <a:ea typeface="ＭＳ Ｐゴシック" charset="0"/>
            </a:endParaRPr>
          </a:p>
          <a:p>
            <a:pPr>
              <a:lnSpc>
                <a:spcPct val="100000"/>
              </a:lnSpc>
              <a:spcBef>
                <a:spcPct val="0"/>
              </a:spcBef>
            </a:pPr>
            <a:endParaRPr lang="en-US" sz="2000" b="1" dirty="0">
              <a:solidFill>
                <a:srgbClr val="F4FA06"/>
              </a:solidFill>
              <a:latin typeface="+mj-lt"/>
              <a:ea typeface="ＭＳ Ｐゴシック" charset="0"/>
            </a:endParaRPr>
          </a:p>
        </p:txBody>
      </p:sp>
      <p:pic>
        <p:nvPicPr>
          <p:cNvPr id="24582" name="Picture 6" descr="C:\Users\Jan Freiwald\Documents\Reef Check\logos\current\ReefCheck_CALIFORNIA.jpg"/>
          <p:cNvPicPr>
            <a:picLocks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932615" y="5601675"/>
            <a:ext cx="1229285" cy="130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7" descr="ReefCheck_WORLDWIDE_fullCOLORprocess_logo_FINALartworkUSEorPRODUCTION"/>
          <p:cNvPicPr>
            <a:picLocks noChangeAspect="1" noChangeArrowheads="1"/>
          </p:cNvPicPr>
          <p:nvPr/>
        </p:nvPicPr>
        <p:blipFill>
          <a:blip r:embed="rId5" cstate="print">
            <a:extLst>
              <a:ext uri="{28A0092B-C50C-407E-A947-70E740481C1C}">
                <a14:useLocalDpi xmlns:a14="http://schemas.microsoft.com/office/drawing/2010/main" xmlns=""/>
              </a:ext>
            </a:extLst>
          </a:blip>
          <a:srcRect/>
          <a:stretch>
            <a:fillRect/>
          </a:stretch>
        </p:blipFill>
        <p:spPr bwMode="auto">
          <a:xfrm>
            <a:off x="0" y="5601675"/>
            <a:ext cx="1309077" cy="1309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2638697" y="6217920"/>
            <a:ext cx="914400" cy="914400"/>
          </a:xfrm>
          <a:prstGeom prst="rect">
            <a:avLst/>
          </a:prstGeom>
          <a:noFill/>
        </p:spPr>
        <p:txBody>
          <a:bodyPr wrap="none" lIns="0" rIns="0" rtlCol="0">
            <a:noAutofit/>
          </a:bodyPr>
          <a:lstStyle/>
          <a:p>
            <a:pPr marL="174625" indent="-174625">
              <a:lnSpc>
                <a:spcPts val="2200"/>
              </a:lnSpc>
              <a:spcBef>
                <a:spcPts val="600"/>
              </a:spcBef>
              <a:buClr>
                <a:schemeClr val="tx1"/>
              </a:buClr>
            </a:pPr>
            <a:r>
              <a:rPr lang="en-US" sz="3600" b="1" dirty="0" smtClean="0">
                <a:solidFill>
                  <a:srgbClr val="F4FA06"/>
                </a:solidFill>
              </a:rPr>
              <a:t>www.reefcheck.org</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title"/>
          </p:nvPr>
        </p:nvSpPr>
        <p:spPr>
          <a:xfrm>
            <a:off x="-304800" y="152400"/>
            <a:ext cx="3886200" cy="3505200"/>
          </a:xfrm>
        </p:spPr>
        <p:txBody>
          <a:bodyPr>
            <a:normAutofit fontScale="90000"/>
          </a:bodyPr>
          <a:lstStyle/>
          <a:p>
            <a:r>
              <a:rPr lang="en-US" dirty="0" smtClean="0">
                <a:solidFill>
                  <a:srgbClr val="FFFF00"/>
                </a:solidFill>
                <a:ea typeface="ＭＳ Ｐゴシック" pitchFamily="34" charset="-128"/>
              </a:rPr>
              <a:t>Underwater Parks:</a:t>
            </a:r>
            <a:br>
              <a:rPr lang="en-US" dirty="0" smtClean="0">
                <a:solidFill>
                  <a:srgbClr val="FFFF00"/>
                </a:solidFill>
                <a:ea typeface="ＭＳ Ｐゴシック" pitchFamily="34" charset="-128"/>
              </a:rPr>
            </a:br>
            <a:r>
              <a:rPr lang="en-US" dirty="0" smtClean="0">
                <a:solidFill>
                  <a:srgbClr val="FFFF00"/>
                </a:solidFill>
                <a:ea typeface="ＭＳ Ｐゴシック" pitchFamily="34" charset="-128"/>
              </a:rPr>
              <a:t/>
            </a:r>
            <a:br>
              <a:rPr lang="en-US" dirty="0" smtClean="0">
                <a:solidFill>
                  <a:srgbClr val="FFFF00"/>
                </a:solidFill>
                <a:ea typeface="ＭＳ Ｐゴシック" pitchFamily="34" charset="-128"/>
              </a:rPr>
            </a:br>
            <a:r>
              <a:rPr lang="en-US" dirty="0" smtClean="0">
                <a:solidFill>
                  <a:srgbClr val="FFFF00"/>
                </a:solidFill>
                <a:ea typeface="ＭＳ Ｐゴシック" pitchFamily="34" charset="-128"/>
              </a:rPr>
              <a:t>Creating </a:t>
            </a:r>
            <a:r>
              <a:rPr lang="en-US" dirty="0" err="1" smtClean="0">
                <a:solidFill>
                  <a:srgbClr val="FFFF00"/>
                </a:solidFill>
                <a:ea typeface="ＭＳ Ｐゴシック" pitchFamily="34" charset="-128"/>
              </a:rPr>
              <a:t>Yosemites</a:t>
            </a:r>
            <a:r>
              <a:rPr lang="en-US" dirty="0" smtClean="0">
                <a:solidFill>
                  <a:srgbClr val="FFFF00"/>
                </a:solidFill>
                <a:ea typeface="ＭＳ Ｐゴシック" pitchFamily="34" charset="-128"/>
              </a:rPr>
              <a:t/>
            </a:r>
            <a:br>
              <a:rPr lang="en-US" dirty="0" smtClean="0">
                <a:solidFill>
                  <a:srgbClr val="FFFF00"/>
                </a:solidFill>
                <a:ea typeface="ＭＳ Ｐゴシック" pitchFamily="34" charset="-128"/>
              </a:rPr>
            </a:br>
            <a:r>
              <a:rPr lang="en-US" dirty="0" smtClean="0">
                <a:solidFill>
                  <a:srgbClr val="FFFF00"/>
                </a:solidFill>
                <a:ea typeface="ＭＳ Ｐゴシック" pitchFamily="34" charset="-128"/>
              </a:rPr>
              <a:t>of the Sea</a:t>
            </a:r>
          </a:p>
        </p:txBody>
      </p:sp>
      <p:pic>
        <p:nvPicPr>
          <p:cNvPr id="126979" name="Picture 3" descr="C:\Users\Jan Freiwald\Documents\Reef Check\presentations\Bay currents\2011-05-18 cabo pulmo\IMG_0319.JPG"/>
          <p:cNvPicPr>
            <a:picLocks noChangeAspect="1" noChangeArrowheads="1"/>
          </p:cNvPicPr>
          <p:nvPr/>
        </p:nvPicPr>
        <p:blipFill>
          <a:blip r:embed="rId3" cstate="print"/>
          <a:srcRect/>
          <a:stretch>
            <a:fillRect/>
          </a:stretch>
        </p:blipFill>
        <p:spPr bwMode="auto">
          <a:xfrm>
            <a:off x="3314700" y="0"/>
            <a:ext cx="5829300" cy="7772400"/>
          </a:xfrm>
          <a:prstGeom prst="rect">
            <a:avLst/>
          </a:prstGeom>
          <a:noFill/>
        </p:spPr>
      </p:pic>
      <p:pic>
        <p:nvPicPr>
          <p:cNvPr id="4" name="Picture 2" descr="C:\reef check\logos\CAlogo09\ReefCheck_CALIFORNIA_FULLcolorPROCESS_ogo_FINALartwork_USEforPRODUCTION.jpg"/>
          <p:cNvPicPr>
            <a:picLocks noChangeAspect="1" noChangeArrowheads="1"/>
          </p:cNvPicPr>
          <p:nvPr/>
        </p:nvPicPr>
        <p:blipFill>
          <a:blip r:embed="rId4" cstate="email"/>
          <a:srcRect/>
          <a:stretch>
            <a:fillRect/>
          </a:stretch>
        </p:blipFill>
        <p:spPr bwMode="auto">
          <a:xfrm>
            <a:off x="7772400" y="0"/>
            <a:ext cx="1371600" cy="1371600"/>
          </a:xfrm>
          <a:prstGeom prst="rect">
            <a:avLst/>
          </a:prstGeom>
          <a:noFill/>
          <a:ln w="9525">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n-US" smtClean="0">
              <a:ea typeface="ＭＳ Ｐゴシック" pitchFamily="34" charset="-128"/>
            </a:endParaRPr>
          </a:p>
        </p:txBody>
      </p:sp>
      <p:pic>
        <p:nvPicPr>
          <p:cNvPr id="37891" name="Picture 2" descr="C:\Users\kgaffney\Pictures\GRAPHIC3.jpg"/>
          <p:cNvPicPr>
            <a:picLocks noChangeAspect="1" noChangeArrowheads="1"/>
          </p:cNvPicPr>
          <p:nvPr/>
        </p:nvPicPr>
        <p:blipFill>
          <a:blip r:embed="rId3" cstate="print"/>
          <a:srcRect/>
          <a:stretch>
            <a:fillRect/>
          </a:stretch>
        </p:blipFill>
        <p:spPr bwMode="auto">
          <a:xfrm>
            <a:off x="401638" y="76200"/>
            <a:ext cx="8361362" cy="66881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n-US" smtClean="0">
              <a:ea typeface="ＭＳ Ｐゴシック" pitchFamily="34" charset="-128"/>
            </a:endParaRPr>
          </a:p>
        </p:txBody>
      </p:sp>
      <p:pic>
        <p:nvPicPr>
          <p:cNvPr id="37891" name="Picture 2" descr="C:\Users\kgaffney\Pictures\GRAPHIC3.jpg"/>
          <p:cNvPicPr>
            <a:picLocks noChangeAspect="1" noChangeArrowheads="1"/>
          </p:cNvPicPr>
          <p:nvPr/>
        </p:nvPicPr>
        <p:blipFill>
          <a:blip r:embed="rId3" cstate="print"/>
          <a:srcRect/>
          <a:stretch>
            <a:fillRect/>
          </a:stretch>
        </p:blipFill>
        <p:spPr bwMode="auto">
          <a:xfrm>
            <a:off x="401638" y="76200"/>
            <a:ext cx="8361362" cy="6688138"/>
          </a:xfrm>
          <a:prstGeom prst="rect">
            <a:avLst/>
          </a:prstGeom>
          <a:noFill/>
          <a:ln w="9525">
            <a:noFill/>
            <a:miter lim="800000"/>
            <a:headEnd/>
            <a:tailEnd/>
          </a:ln>
        </p:spPr>
      </p:pic>
      <p:pic>
        <p:nvPicPr>
          <p:cNvPr id="4"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1731" t="16694" r="4936" b="2016"/>
          <a:stretch/>
        </p:blipFill>
        <p:spPr bwMode="auto">
          <a:xfrm>
            <a:off x="0" y="0"/>
            <a:ext cx="4528075" cy="477802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txBox="1">
            <a:spLocks/>
          </p:cNvSpPr>
          <p:nvPr/>
        </p:nvSpPr>
        <p:spPr bwMode="auto">
          <a:xfrm>
            <a:off x="304800" y="1447800"/>
            <a:ext cx="8229600" cy="4953000"/>
          </a:xfrm>
          <a:prstGeom prst="rect">
            <a:avLst/>
          </a:prstGeom>
          <a:noFill/>
          <a:ln w="9525">
            <a:noFill/>
            <a:miter lim="800000"/>
            <a:headEnd/>
            <a:tailEnd/>
          </a:ln>
        </p:spPr>
        <p:txBody>
          <a:bodyPr/>
          <a:lstStyle/>
          <a:p>
            <a:pPr marL="342900" indent="-342900">
              <a:spcBef>
                <a:spcPct val="20000"/>
              </a:spcBef>
            </a:pPr>
            <a:r>
              <a:rPr lang="en-US" sz="2400" b="1" dirty="0" smtClean="0">
                <a:solidFill>
                  <a:srgbClr val="FFFF00"/>
                </a:solidFill>
                <a:effectLst>
                  <a:outerShdw blurRad="38100" dist="38100" dir="2700000" algn="tl">
                    <a:srgbClr val="000000">
                      <a:alpha val="43137"/>
                    </a:srgbClr>
                  </a:outerShdw>
                </a:effectLst>
                <a:latin typeface="Calibri" pitchFamily="34" charset="0"/>
              </a:rPr>
              <a:t>Create a Network of MPAs to:</a:t>
            </a:r>
          </a:p>
          <a:p>
            <a:pPr marL="500063" indent="-466725">
              <a:spcBef>
                <a:spcPct val="50000"/>
              </a:spcBef>
              <a:buSzPct val="99000"/>
              <a:buFont typeface="Arial" pitchFamily="34" charset="0"/>
              <a:buChar char="•"/>
              <a:tabLst>
                <a:tab pos="614363" algn="l"/>
                <a:tab pos="969963" algn="l"/>
                <a:tab pos="1325563" algn="l"/>
                <a:tab pos="1681163" algn="l"/>
                <a:tab pos="2036763" algn="l"/>
                <a:tab pos="2392363" algn="l"/>
                <a:tab pos="2747963" algn="l"/>
                <a:tab pos="3103563" algn="l"/>
                <a:tab pos="3459163" algn="l"/>
                <a:tab pos="3814763" algn="l"/>
                <a:tab pos="4170363" algn="l"/>
                <a:tab pos="4525963" algn="l"/>
              </a:tabLst>
            </a:pPr>
            <a:r>
              <a:rPr lang="en-US" sz="2400" b="1" dirty="0" smtClean="0">
                <a:solidFill>
                  <a:srgbClr val="F4FA06"/>
                </a:solidFill>
                <a:effectLst>
                  <a:outerShdw blurRad="38100" dist="38100" dir="2700000" algn="tl">
                    <a:srgbClr val="000000">
                      <a:alpha val="43137"/>
                    </a:srgbClr>
                  </a:outerShdw>
                </a:effectLst>
                <a:latin typeface="Trebuchet MS" pitchFamily="34" charset="0"/>
              </a:rPr>
              <a:t>Protect natural diversity and ecosystem functions</a:t>
            </a:r>
          </a:p>
          <a:p>
            <a:pPr marL="500063" indent="-466725">
              <a:spcBef>
                <a:spcPct val="50000"/>
              </a:spcBef>
              <a:buSzPct val="99000"/>
              <a:buFont typeface="Arial" pitchFamily="34" charset="0"/>
              <a:buChar char="•"/>
              <a:tabLst>
                <a:tab pos="614363" algn="l"/>
                <a:tab pos="969963" algn="l"/>
                <a:tab pos="1325563" algn="l"/>
                <a:tab pos="1681163" algn="l"/>
                <a:tab pos="2036763" algn="l"/>
                <a:tab pos="2392363" algn="l"/>
                <a:tab pos="2747963" algn="l"/>
                <a:tab pos="3103563" algn="l"/>
                <a:tab pos="3459163" algn="l"/>
                <a:tab pos="3814763" algn="l"/>
                <a:tab pos="4170363" algn="l"/>
                <a:tab pos="4525963" algn="l"/>
              </a:tabLst>
            </a:pPr>
            <a:r>
              <a:rPr lang="en-US" sz="2400" b="1" dirty="0" smtClean="0">
                <a:solidFill>
                  <a:srgbClr val="F4FA06"/>
                </a:solidFill>
                <a:effectLst>
                  <a:outerShdw blurRad="38100" dist="38100" dir="2700000" algn="tl">
                    <a:srgbClr val="000000">
                      <a:alpha val="43137"/>
                    </a:srgbClr>
                  </a:outerShdw>
                </a:effectLst>
                <a:latin typeface="Trebuchet MS" pitchFamily="34" charset="0"/>
              </a:rPr>
              <a:t>Sustain and restore marine life populations</a:t>
            </a:r>
          </a:p>
          <a:p>
            <a:pPr marL="342900" indent="-342900">
              <a:spcBef>
                <a:spcPct val="20000"/>
              </a:spcBef>
            </a:pPr>
            <a:endParaRPr lang="en-US" sz="2400" b="1" dirty="0" smtClean="0">
              <a:solidFill>
                <a:srgbClr val="FFFF00"/>
              </a:solidFill>
              <a:effectLst>
                <a:outerShdw blurRad="38100" dist="38100" dir="2700000" algn="tl">
                  <a:srgbClr val="000000">
                    <a:alpha val="43137"/>
                  </a:srgbClr>
                </a:outerShdw>
              </a:effectLst>
              <a:latin typeface="Calibri" pitchFamily="34" charset="0"/>
            </a:endParaRPr>
          </a:p>
          <a:p>
            <a:pPr marL="342900" indent="-342900">
              <a:spcBef>
                <a:spcPct val="20000"/>
              </a:spcBef>
            </a:pPr>
            <a:r>
              <a:rPr lang="en-US" sz="2400" b="1" dirty="0" smtClean="0">
                <a:solidFill>
                  <a:srgbClr val="FFFF00"/>
                </a:solidFill>
                <a:effectLst>
                  <a:outerShdw blurRad="38100" dist="38100" dir="2700000" algn="tl">
                    <a:srgbClr val="000000">
                      <a:alpha val="43137"/>
                    </a:srgbClr>
                  </a:outerShdw>
                </a:effectLst>
                <a:latin typeface="Calibri" pitchFamily="34" charset="0"/>
              </a:rPr>
              <a:t>Monitor MPAs to:</a:t>
            </a:r>
          </a:p>
          <a:p>
            <a:pPr marL="342900" indent="-342900">
              <a:spcBef>
                <a:spcPct val="20000"/>
              </a:spcBef>
              <a:buFont typeface="Arial" pitchFamily="34" charset="0"/>
              <a:buChar char="•"/>
            </a:pPr>
            <a:r>
              <a:rPr lang="en-US" sz="2400" b="1" dirty="0" smtClean="0">
                <a:solidFill>
                  <a:srgbClr val="FFFF00"/>
                </a:solidFill>
                <a:effectLst>
                  <a:outerShdw blurRad="38100" dist="38100" dir="2700000" algn="tl">
                    <a:srgbClr val="000000">
                      <a:alpha val="43137"/>
                    </a:srgbClr>
                  </a:outerShdw>
                </a:effectLst>
                <a:latin typeface="Calibri" pitchFamily="34" charset="0"/>
              </a:rPr>
              <a:t>Establish benchmark of ecosystem conditions</a:t>
            </a:r>
          </a:p>
          <a:p>
            <a:pPr marL="342900" indent="-342900">
              <a:spcBef>
                <a:spcPct val="20000"/>
              </a:spcBef>
              <a:buFont typeface="Arial" pitchFamily="34" charset="0"/>
              <a:buChar char="•"/>
            </a:pPr>
            <a:r>
              <a:rPr lang="en-US" sz="2400" b="1" dirty="0" smtClean="0">
                <a:solidFill>
                  <a:srgbClr val="FFFF00"/>
                </a:solidFill>
                <a:effectLst>
                  <a:outerShdw blurRad="38100" dist="38100" dir="2700000" algn="tl">
                    <a:srgbClr val="000000">
                      <a:alpha val="43137"/>
                    </a:srgbClr>
                  </a:outerShdw>
                </a:effectLst>
                <a:latin typeface="Calibri" pitchFamily="34" charset="0"/>
              </a:rPr>
              <a:t>Detect long-term ecosystem changes</a:t>
            </a:r>
          </a:p>
          <a:p>
            <a:pPr marL="342900" indent="-342900">
              <a:spcBef>
                <a:spcPct val="20000"/>
              </a:spcBef>
            </a:pPr>
            <a:endParaRPr lang="en-US" sz="2400" b="1" dirty="0" smtClean="0">
              <a:solidFill>
                <a:srgbClr val="FFFF00"/>
              </a:solidFill>
              <a:effectLst>
                <a:outerShdw blurRad="38100" dist="38100" dir="2700000" algn="tl">
                  <a:srgbClr val="000000">
                    <a:alpha val="43137"/>
                  </a:srgbClr>
                </a:outerShdw>
              </a:effectLst>
              <a:latin typeface="Calibri" pitchFamily="34" charset="0"/>
            </a:endParaRPr>
          </a:p>
        </p:txBody>
      </p:sp>
      <p:sp>
        <p:nvSpPr>
          <p:cNvPr id="5" name="Title 1"/>
          <p:cNvSpPr txBox="1">
            <a:spLocks/>
          </p:cNvSpPr>
          <p:nvPr/>
        </p:nvSpPr>
        <p:spPr>
          <a:xfrm>
            <a:off x="381000" y="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F4FA06"/>
                </a:solidFill>
                <a:effectLst/>
                <a:uLnTx/>
                <a:uFillTx/>
                <a:latin typeface="+mj-lt"/>
                <a:ea typeface="+mj-ea"/>
                <a:cs typeface="+mj-cs"/>
              </a:rPr>
              <a:t>California Marine Life Protection Act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_mpas.gif"/>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a:off x="3838969" y="0"/>
            <a:ext cx="5305031" cy="6858000"/>
          </a:xfrm>
          <a:prstGeom prst="rect">
            <a:avLst/>
          </a:prstGeom>
        </p:spPr>
      </p:pic>
      <p:sp>
        <p:nvSpPr>
          <p:cNvPr id="4" name="TextBox 4"/>
          <p:cNvSpPr txBox="1">
            <a:spLocks noChangeArrowheads="1"/>
          </p:cNvSpPr>
          <p:nvPr/>
        </p:nvSpPr>
        <p:spPr bwMode="auto">
          <a:xfrm>
            <a:off x="76200" y="2713171"/>
            <a:ext cx="3276600" cy="3970318"/>
          </a:xfrm>
          <a:prstGeom prst="rect">
            <a:avLst/>
          </a:prstGeom>
          <a:noFill/>
          <a:ln w="9525">
            <a:noFill/>
            <a:miter lim="800000"/>
            <a:headEnd/>
            <a:tailEnd/>
          </a:ln>
        </p:spPr>
        <p:txBody>
          <a:bodyPr wrap="square">
            <a:spAutoFit/>
          </a:bodyPr>
          <a:lstStyle/>
          <a:p>
            <a:pPr marL="342900" indent="-342900">
              <a:buFont typeface="Arial" pitchFamily="34" charset="0"/>
              <a:buChar char="•"/>
            </a:pPr>
            <a:r>
              <a:rPr lang="en-US" sz="2800" b="1" dirty="0" smtClean="0">
                <a:solidFill>
                  <a:srgbClr val="F4FA06"/>
                </a:solidFill>
                <a:latin typeface="+mj-lt"/>
              </a:rPr>
              <a:t>124 </a:t>
            </a:r>
            <a:r>
              <a:rPr lang="en-US" sz="2800" b="1" dirty="0">
                <a:solidFill>
                  <a:srgbClr val="F4FA06"/>
                </a:solidFill>
                <a:latin typeface="+mj-lt"/>
              </a:rPr>
              <a:t>MPAs</a:t>
            </a:r>
          </a:p>
          <a:p>
            <a:pPr marL="342900" indent="-342900">
              <a:buFont typeface="Arial" pitchFamily="34" charset="0"/>
              <a:buChar char="•"/>
            </a:pPr>
            <a:endParaRPr lang="en-US" sz="2800" b="1" dirty="0">
              <a:solidFill>
                <a:srgbClr val="F4FA06"/>
              </a:solidFill>
              <a:latin typeface="+mj-lt"/>
            </a:endParaRPr>
          </a:p>
          <a:p>
            <a:pPr marL="342900" indent="-342900">
              <a:buFont typeface="Arial" pitchFamily="34" charset="0"/>
              <a:buChar char="•"/>
            </a:pPr>
            <a:r>
              <a:rPr lang="en-US" sz="2800" b="1" dirty="0" smtClean="0">
                <a:solidFill>
                  <a:srgbClr val="F4FA06"/>
                </a:solidFill>
                <a:latin typeface="+mj-lt"/>
              </a:rPr>
              <a:t>16% State waters in MPAs</a:t>
            </a:r>
          </a:p>
          <a:p>
            <a:pPr marL="342900" indent="-342900">
              <a:buFont typeface="Arial" pitchFamily="34" charset="0"/>
              <a:buChar char="•"/>
            </a:pPr>
            <a:endParaRPr lang="en-US" sz="2800" b="1" dirty="0" smtClean="0">
              <a:solidFill>
                <a:srgbClr val="F4FA06"/>
              </a:solidFill>
              <a:latin typeface="+mj-lt"/>
            </a:endParaRPr>
          </a:p>
          <a:p>
            <a:pPr marL="342900" indent="-342900">
              <a:buFont typeface="Arial" pitchFamily="34" charset="0"/>
              <a:buChar char="•"/>
            </a:pPr>
            <a:r>
              <a:rPr lang="en-US" sz="2800" b="1" dirty="0" smtClean="0">
                <a:solidFill>
                  <a:srgbClr val="F4FA06"/>
                </a:solidFill>
                <a:latin typeface="+mj-lt"/>
              </a:rPr>
              <a:t>9</a:t>
            </a:r>
            <a:r>
              <a:rPr lang="en-US" sz="2800" b="1" dirty="0">
                <a:solidFill>
                  <a:srgbClr val="F4FA06"/>
                </a:solidFill>
                <a:latin typeface="+mj-lt"/>
              </a:rPr>
              <a:t>% State waters No Take</a:t>
            </a:r>
          </a:p>
          <a:p>
            <a:pPr marL="342900" indent="-342900">
              <a:buFont typeface="Arial" pitchFamily="34" charset="0"/>
              <a:buChar char="•"/>
            </a:pPr>
            <a:endParaRPr lang="en-US" sz="2800" b="1" dirty="0">
              <a:solidFill>
                <a:srgbClr val="F4FA06"/>
              </a:solidFill>
              <a:latin typeface="+mj-lt"/>
            </a:endParaRPr>
          </a:p>
          <a:p>
            <a:pPr marL="342900" indent="-342900"/>
            <a:endParaRPr lang="en-US" sz="2800" b="1" dirty="0">
              <a:solidFill>
                <a:srgbClr val="F4FA06"/>
              </a:solidFill>
              <a:latin typeface="+mj-lt"/>
            </a:endParaRPr>
          </a:p>
        </p:txBody>
      </p:sp>
      <p:sp>
        <p:nvSpPr>
          <p:cNvPr id="5" name="TextBox 4"/>
          <p:cNvSpPr txBox="1"/>
          <p:nvPr/>
        </p:nvSpPr>
        <p:spPr>
          <a:xfrm>
            <a:off x="-118840" y="228600"/>
            <a:ext cx="3933190" cy="1569660"/>
          </a:xfrm>
          <a:prstGeom prst="rect">
            <a:avLst/>
          </a:prstGeom>
          <a:noFill/>
        </p:spPr>
        <p:txBody>
          <a:bodyPr wrap="square" lIns="0" rIns="0" rtlCol="0">
            <a:spAutoFit/>
          </a:bodyPr>
          <a:lstStyle/>
          <a:p>
            <a:pPr marL="174625" indent="-174625" algn="ctr">
              <a:spcBef>
                <a:spcPts val="600"/>
              </a:spcBef>
              <a:buClr>
                <a:schemeClr val="tx1"/>
              </a:buClr>
            </a:pPr>
            <a:r>
              <a:rPr lang="en-US" sz="3200" b="1" dirty="0" smtClean="0">
                <a:solidFill>
                  <a:srgbClr val="F4FA06"/>
                </a:solidFill>
                <a:latin typeface="+mj-lt"/>
              </a:rPr>
              <a:t>Largest scientifically designed network of MPAs </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2"/>
          <p:cNvSpPr>
            <a:spLocks noGrp="1"/>
          </p:cNvSpPr>
          <p:nvPr>
            <p:ph type="ctrTitle"/>
          </p:nvPr>
        </p:nvSpPr>
        <p:spPr>
          <a:xfrm>
            <a:off x="685800" y="152400"/>
            <a:ext cx="7772400" cy="1470025"/>
          </a:xfrm>
        </p:spPr>
        <p:txBody>
          <a:bodyPr>
            <a:normAutofit/>
          </a:bodyPr>
          <a:lstStyle/>
          <a:p>
            <a:r>
              <a:rPr lang="en-US" dirty="0">
                <a:solidFill>
                  <a:srgbClr val="FFFF00"/>
                </a:solidFill>
                <a:latin typeface="Arial" charset="0"/>
                <a:ea typeface="ＭＳ Ｐゴシック" charset="0"/>
              </a:rPr>
              <a:t>Benefits of underwater parks</a:t>
            </a:r>
          </a:p>
        </p:txBody>
      </p:sp>
      <p:grpSp>
        <p:nvGrpSpPr>
          <p:cNvPr id="2" name="Group 6"/>
          <p:cNvGrpSpPr>
            <a:grpSpLocks/>
          </p:cNvGrpSpPr>
          <p:nvPr/>
        </p:nvGrpSpPr>
        <p:grpSpPr bwMode="auto">
          <a:xfrm>
            <a:off x="0" y="838200"/>
            <a:ext cx="9575799" cy="5464175"/>
            <a:chOff x="-157330" y="1554480"/>
            <a:chExt cx="9575977" cy="5462674"/>
          </a:xfrm>
        </p:grpSpPr>
        <p:sp>
          <p:nvSpPr>
            <p:cNvPr id="45063" name="TextBox 1"/>
            <p:cNvSpPr txBox="1">
              <a:spLocks noChangeArrowheads="1"/>
            </p:cNvSpPr>
            <p:nvPr/>
          </p:nvSpPr>
          <p:spPr bwMode="auto">
            <a:xfrm>
              <a:off x="2509719" y="2451171"/>
              <a:ext cx="6908928" cy="4276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000" b="1" dirty="0">
                <a:solidFill>
                  <a:srgbClr val="FFFF00"/>
                </a:solidFill>
                <a:cs typeface="Arial" charset="0"/>
              </a:endParaRPr>
            </a:p>
            <a:p>
              <a:pPr eaLnBrk="1" hangingPunct="1"/>
              <a:r>
                <a:rPr lang="en-US" sz="2000" b="1" dirty="0">
                  <a:solidFill>
                    <a:srgbClr val="FFFF00"/>
                  </a:solidFill>
                  <a:cs typeface="Arial" charset="0"/>
                </a:rPr>
                <a:t>Legacy</a:t>
              </a:r>
            </a:p>
            <a:p>
              <a:pPr eaLnBrk="1" hangingPunct="1"/>
              <a:r>
                <a:rPr lang="en-US" altLang="ja-JP" sz="1600" b="1" i="1" dirty="0" smtClean="0">
                  <a:solidFill>
                    <a:srgbClr val="FFFF00"/>
                  </a:solidFill>
                  <a:cs typeface="Arial" charset="0"/>
                </a:rPr>
                <a:t>  Healthy, </a:t>
              </a:r>
              <a:r>
                <a:rPr lang="en-US" altLang="ja-JP" sz="1600" b="1" i="1" dirty="0">
                  <a:solidFill>
                    <a:srgbClr val="FFFF00"/>
                  </a:solidFill>
                  <a:cs typeface="Arial" charset="0"/>
                </a:rPr>
                <a:t>productive oceans for the future</a:t>
              </a:r>
            </a:p>
            <a:p>
              <a:pPr eaLnBrk="1" hangingPunct="1"/>
              <a:endParaRPr lang="en-US" sz="1600" b="1" i="1" dirty="0">
                <a:solidFill>
                  <a:srgbClr val="FFFF00"/>
                </a:solidFill>
                <a:cs typeface="Arial" charset="0"/>
              </a:endParaRPr>
            </a:p>
            <a:p>
              <a:pPr eaLnBrk="1" hangingPunct="1"/>
              <a:r>
                <a:rPr lang="en-US" sz="2000" b="1" dirty="0" smtClean="0">
                  <a:solidFill>
                    <a:srgbClr val="FFFF00"/>
                  </a:solidFill>
                  <a:cs typeface="Arial" charset="0"/>
                </a:rPr>
                <a:t>   Big Fertile </a:t>
              </a:r>
              <a:r>
                <a:rPr lang="en-US" sz="2000" b="1" dirty="0">
                  <a:solidFill>
                    <a:srgbClr val="FFFF00"/>
                  </a:solidFill>
                  <a:cs typeface="Arial" charset="0"/>
                </a:rPr>
                <a:t>Old Female Fish  </a:t>
              </a:r>
            </a:p>
            <a:p>
              <a:pPr eaLnBrk="1" hangingPunct="1"/>
              <a:r>
                <a:rPr lang="en-US" altLang="ja-JP" sz="1600" b="1" i="1" dirty="0" smtClean="0">
                  <a:solidFill>
                    <a:srgbClr val="FFFF00"/>
                  </a:solidFill>
                  <a:cs typeface="Arial" charset="0"/>
                </a:rPr>
                <a:t>     Big </a:t>
              </a:r>
              <a:r>
                <a:rPr lang="en-US" altLang="ja-JP" sz="1600" b="1" i="1" dirty="0">
                  <a:solidFill>
                    <a:srgbClr val="FFFF00"/>
                  </a:solidFill>
                  <a:cs typeface="Arial" charset="0"/>
                </a:rPr>
                <a:t>fish equals more babies </a:t>
              </a:r>
              <a:r>
                <a:rPr lang="en-US" altLang="ja-JP" sz="1600" b="1" i="1" dirty="0">
                  <a:solidFill>
                    <a:srgbClr val="FFFF00"/>
                  </a:solidFill>
                  <a:cs typeface="Arial" charset="0"/>
                  <a:sym typeface="Wingdings" charset="0"/>
                </a:rPr>
                <a:t> more fish</a:t>
              </a:r>
              <a:endParaRPr lang="en-US" altLang="ja-JP" sz="1600" b="1" i="1" dirty="0">
                <a:solidFill>
                  <a:srgbClr val="FFFF00"/>
                </a:solidFill>
                <a:cs typeface="Arial" charset="0"/>
              </a:endParaRPr>
            </a:p>
            <a:p>
              <a:pPr eaLnBrk="1" hangingPunct="1"/>
              <a:endParaRPr lang="en-US" sz="1600" b="1" dirty="0">
                <a:solidFill>
                  <a:srgbClr val="FFFF00"/>
                </a:solidFill>
                <a:cs typeface="Arial" charset="0"/>
              </a:endParaRPr>
            </a:p>
            <a:p>
              <a:pPr eaLnBrk="1" hangingPunct="1"/>
              <a:r>
                <a:rPr lang="en-US" sz="2000" b="1" dirty="0">
                  <a:solidFill>
                    <a:srgbClr val="FFFF00"/>
                  </a:solidFill>
                  <a:cs typeface="Arial" charset="0"/>
                </a:rPr>
                <a:t>	</a:t>
              </a:r>
              <a:r>
                <a:rPr lang="en-US" sz="2000" b="1" dirty="0" smtClean="0">
                  <a:solidFill>
                    <a:srgbClr val="FFFF00"/>
                  </a:solidFill>
                  <a:cs typeface="Arial" charset="0"/>
                </a:rPr>
                <a:t> Biodiversity</a:t>
              </a:r>
              <a:endParaRPr lang="en-US" sz="1600" b="1" i="1" dirty="0">
                <a:solidFill>
                  <a:srgbClr val="FFFF00"/>
                </a:solidFill>
                <a:cs typeface="Arial" charset="0"/>
              </a:endParaRPr>
            </a:p>
            <a:p>
              <a:pPr eaLnBrk="1" hangingPunct="1"/>
              <a:r>
                <a:rPr lang="en-US" sz="1600" b="1" i="1" dirty="0">
                  <a:solidFill>
                    <a:srgbClr val="FFFF00"/>
                  </a:solidFill>
                  <a:cs typeface="Arial" charset="0"/>
                </a:rPr>
                <a:t>	 </a:t>
              </a:r>
              <a:r>
                <a:rPr lang="en-US" sz="1600" b="1" i="1" dirty="0" smtClean="0">
                  <a:solidFill>
                    <a:srgbClr val="FFFF00"/>
                  </a:solidFill>
                  <a:cs typeface="Arial" charset="0"/>
                </a:rPr>
                <a:t>   Protecting the ocean’s web of life – climate change</a:t>
              </a:r>
            </a:p>
            <a:p>
              <a:pPr eaLnBrk="1" hangingPunct="1"/>
              <a:r>
                <a:rPr lang="en-US" sz="1600" b="1" i="1" dirty="0" smtClean="0">
                  <a:solidFill>
                    <a:srgbClr val="FFFF00"/>
                  </a:solidFill>
                  <a:cs typeface="Arial" charset="0"/>
                </a:rPr>
                <a:t>  </a:t>
              </a:r>
              <a:r>
                <a:rPr lang="en-US" b="1" dirty="0">
                  <a:solidFill>
                    <a:srgbClr val="FFFF00"/>
                  </a:solidFill>
                  <a:cs typeface="Arial" charset="0"/>
                </a:rPr>
                <a:t>	</a:t>
              </a:r>
              <a:r>
                <a:rPr lang="en-US" sz="1600" b="1" i="1" dirty="0">
                  <a:solidFill>
                    <a:srgbClr val="FFFF00"/>
                  </a:solidFill>
                  <a:cs typeface="Arial" charset="0"/>
                </a:rPr>
                <a:t>	</a:t>
              </a:r>
            </a:p>
            <a:p>
              <a:pPr eaLnBrk="1" hangingPunct="1"/>
              <a:r>
                <a:rPr lang="en-US" sz="2000" b="1" dirty="0">
                  <a:solidFill>
                    <a:srgbClr val="FFFF00"/>
                  </a:solidFill>
                  <a:cs typeface="Arial" charset="0"/>
                </a:rPr>
                <a:t>	</a:t>
              </a:r>
              <a:r>
                <a:rPr lang="en-US" sz="2000" b="1" dirty="0" smtClean="0">
                  <a:solidFill>
                    <a:srgbClr val="FFFF00"/>
                  </a:solidFill>
                  <a:cs typeface="Arial" charset="0"/>
                </a:rPr>
                <a:t>	Fun!</a:t>
              </a:r>
              <a:endParaRPr lang="en-US" sz="2000" b="1" dirty="0">
                <a:solidFill>
                  <a:srgbClr val="FFFF00"/>
                </a:solidFill>
                <a:cs typeface="Arial" charset="0"/>
              </a:endParaRPr>
            </a:p>
            <a:p>
              <a:pPr eaLnBrk="1" hangingPunct="1"/>
              <a:r>
                <a:rPr lang="en-US" sz="2000" b="1" dirty="0">
                  <a:solidFill>
                    <a:srgbClr val="FFFF00"/>
                  </a:solidFill>
                  <a:cs typeface="Arial" charset="0"/>
                </a:rPr>
                <a:t>		</a:t>
              </a:r>
              <a:r>
                <a:rPr lang="en-US" sz="2000" b="1" dirty="0" smtClean="0">
                  <a:solidFill>
                    <a:srgbClr val="FFFF00"/>
                  </a:solidFill>
                  <a:cs typeface="Arial" charset="0"/>
                </a:rPr>
                <a:t>   </a:t>
              </a:r>
              <a:r>
                <a:rPr lang="en-US" sz="1600" b="1" i="1" dirty="0" smtClean="0">
                  <a:solidFill>
                    <a:srgbClr val="FFFF00"/>
                  </a:solidFill>
                  <a:cs typeface="Arial" charset="0"/>
                </a:rPr>
                <a:t>U</a:t>
              </a:r>
              <a:r>
                <a:rPr lang="en-US" altLang="ja-JP" sz="1600" b="1" i="1" dirty="0" smtClean="0">
                  <a:solidFill>
                    <a:srgbClr val="FFFF00"/>
                  </a:solidFill>
                  <a:cs typeface="Arial" charset="0"/>
                </a:rPr>
                <a:t>nderwater parks are for swimming, diving, 				kayaking and wildlife viewing 	</a:t>
              </a:r>
              <a:r>
                <a:rPr lang="en-US" sz="1600" b="1" dirty="0">
                  <a:solidFill>
                    <a:srgbClr val="FFFF00"/>
                  </a:solidFill>
                  <a:cs typeface="Arial" charset="0"/>
                </a:rPr>
                <a:t>	</a:t>
              </a:r>
              <a:endParaRPr lang="en-US" altLang="ja-JP" sz="1600" b="1" i="1" dirty="0">
                <a:solidFill>
                  <a:srgbClr val="FFFF00"/>
                </a:solidFill>
                <a:cs typeface="Arial" charset="0"/>
              </a:endParaRPr>
            </a:p>
            <a:p>
              <a:pPr eaLnBrk="1" hangingPunct="1"/>
              <a:endParaRPr lang="en-US" sz="1600" b="1" dirty="0">
                <a:solidFill>
                  <a:srgbClr val="FFFF00"/>
                </a:solidFill>
                <a:cs typeface="Arial" charset="0"/>
              </a:endParaRPr>
            </a:p>
          </p:txBody>
        </p:sp>
        <p:pic>
          <p:nvPicPr>
            <p:cNvPr id="45062" name="Picture 6" descr="cali graphic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7330" y="1554480"/>
              <a:ext cx="5058397" cy="5462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p:cNvSpPr>
            <a:spLocks noGrp="1"/>
          </p:cNvSpPr>
          <p:nvPr>
            <p:ph type="title"/>
          </p:nvPr>
        </p:nvSpPr>
        <p:spPr>
          <a:xfrm>
            <a:off x="1478122" y="266173"/>
            <a:ext cx="6493570" cy="553998"/>
          </a:xfrm>
        </p:spPr>
        <p:txBody>
          <a:bodyPr wrap="square">
            <a:spAutoFit/>
          </a:bodyPr>
          <a:lstStyle/>
          <a:p>
            <a:pPr algn="ctr"/>
            <a:r>
              <a:rPr lang="en-US" sz="3600" b="1" dirty="0" smtClean="0">
                <a:solidFill>
                  <a:srgbClr val="F4FA06"/>
                </a:solidFill>
                <a:latin typeface="+mj-lt"/>
                <a:ea typeface="ＭＳ Ｐゴシック" charset="0"/>
              </a:rPr>
              <a:t>Where does Reef Check come in?</a:t>
            </a:r>
            <a:endParaRPr lang="en-US" sz="3600" b="1" dirty="0">
              <a:solidFill>
                <a:srgbClr val="F4FA06"/>
              </a:solidFill>
              <a:latin typeface="+mj-lt"/>
              <a:ea typeface="ＭＳ Ｐゴシック" charset="0"/>
            </a:endParaRPr>
          </a:p>
        </p:txBody>
      </p:sp>
      <p:pic>
        <p:nvPicPr>
          <p:cNvPr id="19457" name="Picture 1" descr="C:\Users\Jan Freiwald\Desktop\RCCA photos\Hoalton_baby_garibaldi_reef.jp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1" y="803099"/>
            <a:ext cx="9144000" cy="6054901"/>
          </a:xfrm>
          <a:prstGeom prst="rect">
            <a:avLst/>
          </a:prstGeom>
          <a:noFill/>
        </p:spPr>
      </p:pic>
      <p:pic>
        <p:nvPicPr>
          <p:cNvPr id="4" name="Picture 6" descr="C:\Users\Jan Freiwald\Documents\Reef Check\logos\current\ReefCheck_CALIFORNIA.jpg"/>
          <p:cNvPicPr>
            <a:picLocks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8065008" y="5779008"/>
            <a:ext cx="1078992" cy="107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1143000" y="152400"/>
            <a:ext cx="6882063" cy="774700"/>
          </a:xfrm>
        </p:spPr>
        <p:txBody>
          <a:bodyPr/>
          <a:lstStyle/>
          <a:p>
            <a:r>
              <a:rPr lang="en-US" sz="3600" b="1" dirty="0" smtClean="0">
                <a:solidFill>
                  <a:srgbClr val="F4FA06"/>
                </a:solidFill>
                <a:latin typeface="+mj-lt"/>
                <a:ea typeface="ＭＳ Ｐゴシック" charset="0"/>
              </a:rPr>
              <a:t>Checking </a:t>
            </a:r>
            <a:r>
              <a:rPr lang="en-US" sz="3600" b="1" dirty="0">
                <a:solidFill>
                  <a:srgbClr val="F4FA06"/>
                </a:solidFill>
                <a:latin typeface="+mj-lt"/>
                <a:ea typeface="ＭＳ Ｐゴシック" charset="0"/>
              </a:rPr>
              <a:t>the </a:t>
            </a:r>
            <a:r>
              <a:rPr lang="en-US" sz="3600" b="1" dirty="0" smtClean="0">
                <a:solidFill>
                  <a:srgbClr val="F4FA06"/>
                </a:solidFill>
                <a:latin typeface="+mj-lt"/>
                <a:ea typeface="ＭＳ Ｐゴシック" charset="0"/>
              </a:rPr>
              <a:t>health of rocky reefs</a:t>
            </a:r>
            <a:endParaRPr lang="en-US" sz="3600" b="1" dirty="0">
              <a:solidFill>
                <a:srgbClr val="F4FA06"/>
              </a:solidFill>
              <a:latin typeface="+mj-lt"/>
              <a:ea typeface="ＭＳ Ｐゴシック" charset="0"/>
            </a:endParaRPr>
          </a:p>
        </p:txBody>
      </p:sp>
      <p:pic>
        <p:nvPicPr>
          <p:cNvPr id="8" name="Picture 6" descr="C:\Users\Jan Freiwald\Documents\Reef Check\logos\current\ReefCheck_CALIFORNIA.jpg"/>
          <p:cNvPicPr>
            <a:picLocks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8065008" y="5779008"/>
            <a:ext cx="1078992" cy="107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p:nvPr/>
        </p:nvGrpSpPr>
        <p:grpSpPr>
          <a:xfrm>
            <a:off x="856390" y="1395033"/>
            <a:ext cx="4195446" cy="5146842"/>
            <a:chOff x="670824" y="1609559"/>
            <a:chExt cx="4195446" cy="5146842"/>
          </a:xfrm>
        </p:grpSpPr>
        <p:pic>
          <p:nvPicPr>
            <p:cNvPr id="58371" name="Picture Placeholder 8"/>
            <p:cNvPicPr>
              <a:picLocks/>
            </p:cNvPicPr>
            <p:nvPr/>
          </p:nvPicPr>
          <p:blipFill>
            <a:blip r:embed="rId4" cstate="screen">
              <a:lum contrast="-20000"/>
              <a:extLst>
                <a:ext uri="{28A0092B-C50C-407E-A947-70E740481C1C}">
                  <a14:useLocalDpi xmlns="" xmlns:a14="http://schemas.microsoft.com/office/drawing/2010/main"/>
                </a:ext>
              </a:extLst>
            </a:blip>
            <a:srcRect/>
            <a:stretch>
              <a:fillRect/>
            </a:stretch>
          </p:blipFill>
          <p:spPr bwMode="auto">
            <a:xfrm>
              <a:off x="670824" y="1609559"/>
              <a:ext cx="4088064" cy="5146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8" name="Picture 12" descr="http://i114.photobucket.com/albums/n272/coins_2006/Clipart/Medical/Stethoscope7.png"/>
            <p:cNvPicPr>
              <a:picLocks noChangeAspect="1" noChangeArrowheads="1"/>
            </p:cNvPicPr>
            <p:nvPr/>
          </p:nvPicPr>
          <p:blipFill>
            <a:blip r:embed="rId5" cstate="screen">
              <a:extLst>
                <a:ext uri="{28A0092B-C50C-407E-A947-70E740481C1C}">
                  <a14:useLocalDpi xmlns="" xmlns:a14="http://schemas.microsoft.com/office/drawing/2010/main"/>
                </a:ext>
              </a:extLst>
            </a:blip>
            <a:srcRect/>
            <a:stretch>
              <a:fillRect/>
            </a:stretch>
          </p:blipFill>
          <p:spPr bwMode="auto">
            <a:xfrm rot="9631049" flipV="1">
              <a:off x="833869" y="2737200"/>
              <a:ext cx="4032401" cy="2654561"/>
            </a:xfrm>
            <a:prstGeom prst="rect">
              <a:avLst/>
            </a:prstGeom>
            <a:noFill/>
          </p:spPr>
        </p:pic>
        <p:pic>
          <p:nvPicPr>
            <p:cNvPr id="29706" name="Picture 10" descr="thermometer clipart 2 269x364"/>
            <p:cNvPicPr>
              <a:picLocks noChangeAspect="1" noChangeArrowheads="1"/>
            </p:cNvPicPr>
            <p:nvPr/>
          </p:nvPicPr>
          <p:blipFill>
            <a:blip r:embed="rId6" cstate="print"/>
            <a:srcRect/>
            <a:stretch>
              <a:fillRect/>
            </a:stretch>
          </p:blipFill>
          <p:spPr bwMode="auto">
            <a:xfrm flipH="1">
              <a:off x="825903" y="2669587"/>
              <a:ext cx="2105025" cy="4086814"/>
            </a:xfrm>
            <a:prstGeom prst="rect">
              <a:avLst/>
            </a:prstGeom>
            <a:noFill/>
          </p:spPr>
        </p:pic>
      </p:grpSp>
      <p:sp>
        <p:nvSpPr>
          <p:cNvPr id="13" name="Cloud Callout 12"/>
          <p:cNvSpPr/>
          <p:nvPr/>
        </p:nvSpPr>
        <p:spPr>
          <a:xfrm>
            <a:off x="5108642" y="866775"/>
            <a:ext cx="3950256" cy="1797292"/>
          </a:xfrm>
          <a:prstGeom prst="cloudCallout">
            <a:avLst>
              <a:gd name="adj1" fmla="val -73285"/>
              <a:gd name="adj2" fmla="val 21846"/>
            </a:avLst>
          </a:prstGeom>
        </p:spPr>
        <p:style>
          <a:lnRef idx="1">
            <a:schemeClr val="accent1"/>
          </a:lnRef>
          <a:fillRef idx="3">
            <a:schemeClr val="accent1"/>
          </a:fillRef>
          <a:effectRef idx="2">
            <a:schemeClr val="accent1"/>
          </a:effectRef>
          <a:fontRef idx="minor">
            <a:schemeClr val="lt1"/>
          </a:fontRef>
        </p:style>
        <p:txBody>
          <a:bodyPr rtlCol="0" anchor="ctr"/>
          <a:lstStyle/>
          <a:p>
            <a:pPr marL="174625" indent="-174625" algn="ctr">
              <a:lnSpc>
                <a:spcPts val="2200"/>
              </a:lnSpc>
              <a:spcBef>
                <a:spcPts val="600"/>
              </a:spcBef>
              <a:buClr>
                <a:schemeClr val="tx1"/>
              </a:buClr>
            </a:pPr>
            <a:r>
              <a:rPr lang="en-US" sz="2800" b="1" dirty="0" smtClean="0">
                <a:solidFill>
                  <a:srgbClr val="FF0000"/>
                </a:solidFill>
                <a:latin typeface="+mj-lt"/>
              </a:rPr>
              <a:t>How  do I check the health of the ocean?</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descr="C:\Users\Jan Freiwald\Pictures\screen saver\P1010016.JP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1" y="0"/>
            <a:ext cx="9140825" cy="6855619"/>
          </a:xfrm>
          <a:prstGeom prst="rect">
            <a:avLst/>
          </a:prstGeom>
          <a:noFill/>
        </p:spPr>
      </p:pic>
      <p:sp>
        <p:nvSpPr>
          <p:cNvPr id="58369" name="Title 1"/>
          <p:cNvSpPr>
            <a:spLocks noGrp="1"/>
          </p:cNvSpPr>
          <p:nvPr>
            <p:ph type="title"/>
          </p:nvPr>
        </p:nvSpPr>
        <p:spPr>
          <a:xfrm>
            <a:off x="457200" y="69850"/>
            <a:ext cx="8085909" cy="1107996"/>
          </a:xfrm>
        </p:spPr>
        <p:txBody>
          <a:bodyPr>
            <a:spAutoFit/>
          </a:bodyPr>
          <a:lstStyle/>
          <a:p>
            <a:pPr algn="ctr">
              <a:lnSpc>
                <a:spcPct val="100000"/>
              </a:lnSpc>
            </a:pPr>
            <a:r>
              <a:rPr lang="en-US" sz="3600" b="1" dirty="0" smtClean="0">
                <a:solidFill>
                  <a:srgbClr val="F4FA06"/>
                </a:solidFill>
                <a:latin typeface="+mj-lt"/>
                <a:ea typeface="ＭＳ Ｐゴシック" charset="0"/>
              </a:rPr>
              <a:t>Characteristics of a healthy rocky reef ecosystem</a:t>
            </a:r>
            <a:endParaRPr lang="en-US" sz="3600" b="1" dirty="0">
              <a:solidFill>
                <a:srgbClr val="F4FA06"/>
              </a:solidFill>
              <a:latin typeface="+mj-lt"/>
              <a:ea typeface="ＭＳ Ｐゴシック" charset="0"/>
            </a:endParaRPr>
          </a:p>
        </p:txBody>
      </p:sp>
      <p:pic>
        <p:nvPicPr>
          <p:cNvPr id="8" name="Picture 6" descr="C:\Users\Jan Freiwald\Documents\Reef Check\logos\current\ReefCheck_CALIFORNIA.jpg"/>
          <p:cNvPicPr>
            <a:picLocks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8065008" y="5776627"/>
            <a:ext cx="1078992" cy="107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0" y="2194560"/>
            <a:ext cx="3965715" cy="1834990"/>
          </a:xfrm>
          <a:prstGeom prst="rect">
            <a:avLst/>
          </a:prstGeom>
          <a:noFill/>
        </p:spPr>
        <p:txBody>
          <a:bodyPr wrap="square" lIns="0" rIns="0" rtlCol="0">
            <a:spAutoFit/>
          </a:bodyPr>
          <a:lstStyle/>
          <a:p>
            <a:pPr marL="457200" indent="-288925">
              <a:lnSpc>
                <a:spcPts val="2200"/>
              </a:lnSpc>
              <a:spcBef>
                <a:spcPts val="600"/>
              </a:spcBef>
              <a:buClr>
                <a:schemeClr val="tx1"/>
              </a:buClr>
            </a:pPr>
            <a:r>
              <a:rPr lang="en-US" sz="2800" b="1" dirty="0" smtClean="0">
                <a:solidFill>
                  <a:srgbClr val="F4FA06"/>
                </a:solidFill>
                <a:latin typeface="+mj-lt"/>
              </a:rPr>
              <a:t>1. Abundant populations</a:t>
            </a:r>
          </a:p>
          <a:p>
            <a:pPr marL="457200" indent="-288925">
              <a:lnSpc>
                <a:spcPts val="2200"/>
              </a:lnSpc>
              <a:spcBef>
                <a:spcPts val="600"/>
              </a:spcBef>
              <a:buClr>
                <a:schemeClr val="tx1"/>
              </a:buClr>
            </a:pPr>
            <a:endParaRPr lang="en-US" sz="2800" b="1" dirty="0" smtClean="0">
              <a:solidFill>
                <a:srgbClr val="F4FA06"/>
              </a:solidFill>
              <a:latin typeface="+mj-lt"/>
            </a:endParaRPr>
          </a:p>
          <a:p>
            <a:pPr marL="457200" indent="-288925">
              <a:lnSpc>
                <a:spcPts val="2200"/>
              </a:lnSpc>
              <a:spcBef>
                <a:spcPts val="600"/>
              </a:spcBef>
              <a:buClr>
                <a:schemeClr val="tx1"/>
              </a:buClr>
            </a:pPr>
            <a:r>
              <a:rPr lang="en-US" sz="2800" b="1" dirty="0" smtClean="0">
                <a:solidFill>
                  <a:srgbClr val="F4FA06"/>
                </a:solidFill>
                <a:latin typeface="+mj-lt"/>
              </a:rPr>
              <a:t>2. Large individuals</a:t>
            </a:r>
          </a:p>
          <a:p>
            <a:pPr marL="457200" indent="-288925">
              <a:lnSpc>
                <a:spcPts val="2200"/>
              </a:lnSpc>
              <a:spcBef>
                <a:spcPts val="600"/>
              </a:spcBef>
              <a:buClr>
                <a:schemeClr val="tx1"/>
              </a:buClr>
            </a:pPr>
            <a:endParaRPr lang="en-US" sz="2800" b="1" dirty="0" smtClean="0">
              <a:solidFill>
                <a:srgbClr val="F4FA06"/>
              </a:solidFill>
              <a:latin typeface="+mj-lt"/>
            </a:endParaRPr>
          </a:p>
          <a:p>
            <a:pPr marL="457200" indent="-288925">
              <a:lnSpc>
                <a:spcPts val="2200"/>
              </a:lnSpc>
              <a:spcBef>
                <a:spcPts val="600"/>
              </a:spcBef>
              <a:buClr>
                <a:schemeClr val="tx1"/>
              </a:buClr>
            </a:pPr>
            <a:r>
              <a:rPr lang="en-US" sz="2800" b="1" dirty="0" smtClean="0">
                <a:solidFill>
                  <a:srgbClr val="F4FA06"/>
                </a:solidFill>
                <a:latin typeface="+mj-lt"/>
              </a:rPr>
              <a:t>3. Intact food webs</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2827670" y="324954"/>
            <a:ext cx="3488661" cy="553998"/>
          </a:xfrm>
        </p:spPr>
        <p:txBody>
          <a:bodyPr wrap="square">
            <a:spAutoFit/>
          </a:bodyPr>
          <a:lstStyle/>
          <a:p>
            <a:pPr>
              <a:defRPr/>
            </a:pPr>
            <a:r>
              <a:rPr lang="en-US" altLang="en-US" sz="3600" b="1" dirty="0" smtClean="0">
                <a:solidFill>
                  <a:srgbClr val="F4FA06"/>
                </a:solidFill>
                <a:latin typeface="+mj-lt"/>
                <a:ea typeface="ＭＳ Ｐゴシック" pitchFamily="34" charset="-128"/>
              </a:rPr>
              <a:t>Monitoring basics</a:t>
            </a:r>
          </a:p>
        </p:txBody>
      </p:sp>
      <p:sp>
        <p:nvSpPr>
          <p:cNvPr id="62468" name="Subtitle 5"/>
          <p:cNvSpPr>
            <a:spLocks noGrp="1"/>
          </p:cNvSpPr>
          <p:nvPr>
            <p:ph type="subTitle" idx="1"/>
          </p:nvPr>
        </p:nvSpPr>
        <p:spPr>
          <a:xfrm>
            <a:off x="457200" y="1105607"/>
            <a:ext cx="8686800" cy="1109579"/>
          </a:xfrm>
        </p:spPr>
        <p:txBody>
          <a:bodyPr/>
          <a:lstStyle/>
          <a:p>
            <a:pPr marL="285750" indent="-285750">
              <a:lnSpc>
                <a:spcPct val="100000"/>
              </a:lnSpc>
              <a:buFont typeface="Arial"/>
              <a:buChar char="•"/>
            </a:pPr>
            <a:r>
              <a:rPr lang="en-US" sz="2800" b="1" dirty="0">
                <a:solidFill>
                  <a:srgbClr val="F4FA06"/>
                </a:solidFill>
                <a:latin typeface="+mj-lt"/>
                <a:ea typeface="ＭＳ Ｐゴシック" charset="0"/>
              </a:rPr>
              <a:t> </a:t>
            </a:r>
            <a:r>
              <a:rPr lang="en-US" sz="2800" b="1" dirty="0" smtClean="0">
                <a:solidFill>
                  <a:srgbClr val="F4FA06"/>
                </a:solidFill>
                <a:latin typeface="+mj-lt"/>
                <a:ea typeface="ＭＳ Ｐゴシック" charset="0"/>
              </a:rPr>
              <a:t>  Count </a:t>
            </a:r>
            <a:r>
              <a:rPr lang="en-US" sz="2800" b="1" dirty="0">
                <a:solidFill>
                  <a:srgbClr val="F4FA06"/>
                </a:solidFill>
                <a:latin typeface="+mj-lt"/>
                <a:ea typeface="ＭＳ Ｐゴシック" charset="0"/>
              </a:rPr>
              <a:t>important </a:t>
            </a:r>
            <a:r>
              <a:rPr lang="en-US" sz="2800" b="1" dirty="0" smtClean="0">
                <a:solidFill>
                  <a:srgbClr val="F4FA06"/>
                </a:solidFill>
                <a:latin typeface="+mj-lt"/>
                <a:ea typeface="ＭＳ Ｐゴシック" charset="0"/>
              </a:rPr>
              <a:t>species, record their size</a:t>
            </a:r>
            <a:endParaRPr lang="en-US" sz="2800" b="1" dirty="0">
              <a:solidFill>
                <a:srgbClr val="F4FA06"/>
              </a:solidFill>
              <a:latin typeface="+mj-lt"/>
              <a:ea typeface="ＭＳ Ｐゴシック" charset="0"/>
            </a:endParaRPr>
          </a:p>
          <a:p>
            <a:pPr marL="285750" indent="-285750">
              <a:lnSpc>
                <a:spcPct val="100000"/>
              </a:lnSpc>
              <a:buFont typeface="Arial"/>
              <a:buChar char="•"/>
            </a:pPr>
            <a:r>
              <a:rPr lang="en-US" sz="2800" b="1" dirty="0" smtClean="0">
                <a:solidFill>
                  <a:srgbClr val="F4FA06"/>
                </a:solidFill>
                <a:latin typeface="+mj-lt"/>
                <a:ea typeface="ＭＳ Ｐゴシック" charset="0"/>
              </a:rPr>
              <a:t>   Characterize </a:t>
            </a:r>
            <a:r>
              <a:rPr lang="en-US" sz="2800" b="1" dirty="0">
                <a:solidFill>
                  <a:srgbClr val="F4FA06"/>
                </a:solidFill>
                <a:latin typeface="+mj-lt"/>
                <a:ea typeface="ＭＳ Ｐゴシック" charset="0"/>
              </a:rPr>
              <a:t>reef habitat</a:t>
            </a:r>
          </a:p>
          <a:p>
            <a:pPr marL="285750" indent="-285750">
              <a:lnSpc>
                <a:spcPct val="100000"/>
              </a:lnSpc>
              <a:buFont typeface="Arial"/>
              <a:buChar char="•"/>
            </a:pPr>
            <a:r>
              <a:rPr lang="en-US" sz="2800" b="1" dirty="0">
                <a:solidFill>
                  <a:srgbClr val="F4FA06"/>
                </a:solidFill>
                <a:latin typeface="+mj-lt"/>
                <a:ea typeface="ＭＳ Ｐゴシック" charset="0"/>
              </a:rPr>
              <a:t> </a:t>
            </a:r>
            <a:r>
              <a:rPr lang="en-US" sz="2800" b="1" dirty="0" smtClean="0">
                <a:solidFill>
                  <a:srgbClr val="F4FA06"/>
                </a:solidFill>
                <a:latin typeface="+mj-lt"/>
                <a:ea typeface="ＭＳ Ｐゴシック" charset="0"/>
              </a:rPr>
              <a:t>  Repeat monitoring </a:t>
            </a:r>
            <a:r>
              <a:rPr lang="en-US" sz="2800" b="1" dirty="0">
                <a:solidFill>
                  <a:srgbClr val="F4FA06"/>
                </a:solidFill>
                <a:latin typeface="+mj-lt"/>
                <a:ea typeface="ＭＳ Ｐゴシック" charset="0"/>
              </a:rPr>
              <a:t>to detect change over time</a:t>
            </a:r>
          </a:p>
        </p:txBody>
      </p:sp>
      <p:pic>
        <p:nvPicPr>
          <p:cNvPr id="8" name="Picture 6" descr="C:\Users\Jan Freiwald\Documents\Reef Check\logos\current\ReefCheck_CALIFORNIA.jpg"/>
          <p:cNvPicPr>
            <a:picLocks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8065008" y="5779008"/>
            <a:ext cx="1078992" cy="107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C:\Documents and Settings\Jan Freiwald\My Documents\My Pictures\2006-08-09 reef W of reef3\P8094034.JPG"/>
          <p:cNvPicPr>
            <a:picLocks noChangeAspect="1" noChangeArrowheads="1"/>
          </p:cNvPicPr>
          <p:nvPr/>
        </p:nvPicPr>
        <p:blipFill>
          <a:blip r:embed="rId4" cstate="print">
            <a:extLst>
              <a:ext uri="{28A0092B-C50C-407E-A947-70E740481C1C}">
                <a14:useLocalDpi xmlns="" xmlns:a14="http://schemas.microsoft.com/office/drawing/2010/main"/>
              </a:ext>
            </a:extLst>
          </a:blip>
          <a:stretch>
            <a:fillRect/>
          </a:stretch>
        </p:blipFill>
        <p:spPr bwMode="auto">
          <a:xfrm>
            <a:off x="1618917" y="2669587"/>
            <a:ext cx="5526466" cy="4067544"/>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txBox="1">
            <a:spLocks/>
          </p:cNvSpPr>
          <p:nvPr/>
        </p:nvSpPr>
        <p:spPr bwMode="auto">
          <a:xfrm>
            <a:off x="457200" y="990600"/>
            <a:ext cx="8229600" cy="4953000"/>
          </a:xfrm>
          <a:prstGeom prst="rect">
            <a:avLst/>
          </a:prstGeom>
          <a:noFill/>
          <a:ln w="9525">
            <a:noFill/>
            <a:miter lim="800000"/>
            <a:headEnd/>
            <a:tailEnd/>
          </a:ln>
        </p:spPr>
        <p:txBody>
          <a:bodyPr/>
          <a:lstStyle/>
          <a:p>
            <a:pPr marL="342900" indent="-342900">
              <a:spcBef>
                <a:spcPct val="20000"/>
              </a:spcBef>
            </a:pPr>
            <a:endParaRPr lang="en-US" sz="1600" b="1" dirty="0" smtClean="0">
              <a:solidFill>
                <a:srgbClr val="FFFF00"/>
              </a:solidFill>
              <a:effectLst>
                <a:outerShdw blurRad="38100" dist="38100" dir="2700000" algn="tl">
                  <a:srgbClr val="000000">
                    <a:alpha val="43137"/>
                  </a:srgbClr>
                </a:outerShdw>
              </a:effectLst>
              <a:latin typeface="Calibri" pitchFamily="34" charset="0"/>
            </a:endParaRPr>
          </a:p>
        </p:txBody>
      </p:sp>
      <p:sp>
        <p:nvSpPr>
          <p:cNvPr id="5" name="Title 1"/>
          <p:cNvSpPr txBox="1">
            <a:spLocks/>
          </p:cNvSpPr>
          <p:nvPr/>
        </p:nvSpPr>
        <p:spPr>
          <a:xfrm>
            <a:off x="381000" y="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F4FA06"/>
                </a:solidFill>
                <a:effectLst>
                  <a:outerShdw blurRad="38100" dist="38100" dir="2700000" algn="tl">
                    <a:srgbClr val="000000">
                      <a:alpha val="43137"/>
                    </a:srgbClr>
                  </a:outerShdw>
                </a:effectLst>
                <a:uLnTx/>
                <a:uFillTx/>
                <a:latin typeface="+mj-lt"/>
                <a:ea typeface="+mj-ea"/>
                <a:cs typeface="+mj-cs"/>
              </a:rPr>
              <a:t>Reef Check</a:t>
            </a:r>
          </a:p>
        </p:txBody>
      </p:sp>
      <p:pic>
        <p:nvPicPr>
          <p:cNvPr id="1027" name="Picture 3" descr="C:\Users\Jan Freiwald\Dropbox\5year_report_Jan-Megan_Colleen\colleen's photos\zeigler photos\reef-check-mz-2.jpg"/>
          <p:cNvPicPr>
            <a:picLocks noChangeAspect="1" noChangeArrowheads="1"/>
          </p:cNvPicPr>
          <p:nvPr/>
        </p:nvPicPr>
        <p:blipFill>
          <a:blip r:embed="rId3" cstate="print"/>
          <a:srcRect/>
          <a:stretch>
            <a:fillRect/>
          </a:stretch>
        </p:blipFill>
        <p:spPr bwMode="auto">
          <a:xfrm>
            <a:off x="0" y="803669"/>
            <a:ext cx="9144001" cy="6054331"/>
          </a:xfrm>
          <a:prstGeom prst="rect">
            <a:avLst/>
          </a:prstGeom>
          <a:noFill/>
        </p:spPr>
      </p:pic>
      <p:pic>
        <p:nvPicPr>
          <p:cNvPr id="6" name="Picture 2" descr="C:\reef check\logos\CAlogo09\ReefCheck_CALIFORNIA_FULLcolorPROCESS_ogo_FINALartwork_USEforPRODUCTION.jpg"/>
          <p:cNvPicPr>
            <a:picLocks noChangeAspect="1" noChangeArrowheads="1"/>
          </p:cNvPicPr>
          <p:nvPr/>
        </p:nvPicPr>
        <p:blipFill>
          <a:blip r:embed="rId4" cstate="email"/>
          <a:srcRect/>
          <a:stretch>
            <a:fillRect/>
          </a:stretch>
        </p:blipFill>
        <p:spPr bwMode="auto">
          <a:xfrm>
            <a:off x="7772400" y="0"/>
            <a:ext cx="1371600" cy="1371600"/>
          </a:xfrm>
          <a:prstGeom prst="rect">
            <a:avLst/>
          </a:prstGeom>
          <a:noFill/>
          <a:ln w="9525">
            <a:solidFill>
              <a:srgbClr val="000000"/>
            </a:solidFill>
            <a:miter lim="800000"/>
            <a:headEnd/>
            <a:tailEnd/>
          </a:ln>
        </p:spPr>
      </p:pic>
      <p:sp>
        <p:nvSpPr>
          <p:cNvPr id="8" name="Rectangle 7"/>
          <p:cNvSpPr/>
          <p:nvPr/>
        </p:nvSpPr>
        <p:spPr>
          <a:xfrm>
            <a:off x="152400" y="914400"/>
            <a:ext cx="3733800" cy="5262979"/>
          </a:xfrm>
          <a:prstGeom prst="rect">
            <a:avLst/>
          </a:prstGeom>
        </p:spPr>
        <p:txBody>
          <a:bodyPr wrap="square">
            <a:spAutoFit/>
          </a:bodyPr>
          <a:lstStyle/>
          <a:p>
            <a:pPr marL="457200" indent="-457200">
              <a:spcBef>
                <a:spcPct val="20000"/>
              </a:spcBef>
            </a:pPr>
            <a:r>
              <a:rPr lang="en-US" sz="2400" b="1" dirty="0" smtClean="0">
                <a:solidFill>
                  <a:srgbClr val="FFFF00"/>
                </a:solidFill>
                <a:latin typeface="Calibri" pitchFamily="34" charset="0"/>
              </a:rPr>
              <a:t>Goals</a:t>
            </a:r>
          </a:p>
          <a:p>
            <a:pPr marL="457200" indent="-457200">
              <a:spcBef>
                <a:spcPct val="20000"/>
              </a:spcBef>
              <a:buFont typeface="+mj-lt"/>
              <a:buAutoNum type="arabicPeriod"/>
            </a:pPr>
            <a:r>
              <a:rPr lang="en-US" sz="2400" b="1" dirty="0" smtClean="0">
                <a:solidFill>
                  <a:srgbClr val="FFFF00"/>
                </a:solidFill>
                <a:latin typeface="Calibri" pitchFamily="34" charset="0"/>
              </a:rPr>
              <a:t>Provide data to inform marine management and policy</a:t>
            </a:r>
          </a:p>
          <a:p>
            <a:pPr marL="457200" indent="-457200">
              <a:spcBef>
                <a:spcPct val="20000"/>
              </a:spcBef>
              <a:buFont typeface="+mj-lt"/>
              <a:buAutoNum type="arabicPeriod"/>
            </a:pPr>
            <a:endParaRPr lang="en-US" sz="2400" b="1" dirty="0" smtClean="0">
              <a:solidFill>
                <a:srgbClr val="FFFF00"/>
              </a:solidFill>
              <a:latin typeface="Calibri" pitchFamily="34" charset="0"/>
            </a:endParaRPr>
          </a:p>
          <a:p>
            <a:pPr marL="457200" indent="-457200">
              <a:spcBef>
                <a:spcPct val="20000"/>
              </a:spcBef>
              <a:buFont typeface="+mj-lt"/>
              <a:buAutoNum type="arabicPeriod"/>
            </a:pPr>
            <a:r>
              <a:rPr lang="en-US" sz="2400" b="1" dirty="0" smtClean="0">
                <a:solidFill>
                  <a:srgbClr val="FFFF00"/>
                </a:solidFill>
                <a:latin typeface="Calibri" pitchFamily="34" charset="0"/>
              </a:rPr>
              <a:t>Foster educated constituency for science–based ocean stewardship</a:t>
            </a:r>
          </a:p>
          <a:p>
            <a:pPr marL="457200" indent="-457200">
              <a:spcBef>
                <a:spcPct val="20000"/>
              </a:spcBef>
            </a:pPr>
            <a:endParaRPr lang="en-US" sz="2400" b="1" dirty="0" smtClean="0">
              <a:solidFill>
                <a:srgbClr val="FFFF00"/>
              </a:solidFill>
              <a:latin typeface="Calibri" pitchFamily="34" charset="0"/>
            </a:endParaRPr>
          </a:p>
          <a:p>
            <a:pPr marL="457200" indent="-457200">
              <a:spcBef>
                <a:spcPct val="20000"/>
              </a:spcBef>
            </a:pPr>
            <a:r>
              <a:rPr lang="en-US" sz="2400" b="1" dirty="0" smtClean="0">
                <a:solidFill>
                  <a:srgbClr val="FFFF00"/>
                </a:solidFill>
                <a:latin typeface="Calibri" pitchFamily="34" charset="0"/>
              </a:rPr>
              <a:t>Inform management  - </a:t>
            </a:r>
            <a:br>
              <a:rPr lang="en-US" sz="2400" b="1" dirty="0" smtClean="0">
                <a:solidFill>
                  <a:srgbClr val="FFFF00"/>
                </a:solidFill>
                <a:latin typeface="Calibri" pitchFamily="34" charset="0"/>
              </a:rPr>
            </a:br>
            <a:r>
              <a:rPr lang="en-US" sz="2400" b="1" dirty="0" smtClean="0">
                <a:solidFill>
                  <a:srgbClr val="FFFF00"/>
                </a:solidFill>
                <a:latin typeface="Calibri" pitchFamily="34" charset="0"/>
              </a:rPr>
              <a:t>not advocate</a:t>
            </a:r>
          </a:p>
          <a:p>
            <a:pPr>
              <a:defRPr/>
            </a:pPr>
            <a:endParaRPr lang="en-US"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384175" y="334963"/>
            <a:ext cx="9064625" cy="1166812"/>
          </a:xfrm>
        </p:spPr>
        <p:txBody>
          <a:bodyPr>
            <a:normAutofit fontScale="90000"/>
          </a:bodyPr>
          <a:lstStyle/>
          <a:p>
            <a:pPr algn="ctr"/>
            <a:r>
              <a:rPr lang="en-US" dirty="0" smtClean="0">
                <a:solidFill>
                  <a:srgbClr val="F4FA06"/>
                </a:solidFill>
                <a:ea typeface="ＭＳ Ｐゴシック" charset="0"/>
              </a:rPr>
              <a:t>Reef Check monitors California's reefs with citizen scientists </a:t>
            </a:r>
            <a:endParaRPr lang="en-US" dirty="0" smtClean="0">
              <a:solidFill>
                <a:srgbClr val="F4FA06"/>
              </a:solidFill>
              <a:ea typeface="ＭＳ Ｐゴシック" pitchFamily="34" charset="-128"/>
            </a:endParaRPr>
          </a:p>
        </p:txBody>
      </p:sp>
      <p:pic>
        <p:nvPicPr>
          <p:cNvPr id="51203" name="Picture 1" descr="2WomenGreat.JPG"/>
          <p:cNvPicPr>
            <a:picLocks noChangeAspect="1"/>
          </p:cNvPicPr>
          <p:nvPr/>
        </p:nvPicPr>
        <p:blipFill>
          <a:blip r:embed="rId3" cstate="print"/>
          <a:srcRect t="10654" r="690" b="5461"/>
          <a:stretch>
            <a:fillRect/>
          </a:stretch>
        </p:blipFill>
        <p:spPr bwMode="auto">
          <a:xfrm>
            <a:off x="0" y="1752600"/>
            <a:ext cx="9163050" cy="5429250"/>
          </a:xfrm>
          <a:prstGeom prst="rect">
            <a:avLst/>
          </a:prstGeom>
          <a:noFill/>
          <a:ln w="9525">
            <a:noFill/>
            <a:miter lim="800000"/>
            <a:headEnd/>
            <a:tailEnd/>
          </a:ln>
        </p:spPr>
      </p:pic>
      <p:sp>
        <p:nvSpPr>
          <p:cNvPr id="6" name="TextBox 5"/>
          <p:cNvSpPr txBox="1"/>
          <p:nvPr/>
        </p:nvSpPr>
        <p:spPr>
          <a:xfrm>
            <a:off x="-3262313" y="1420813"/>
            <a:ext cx="3484563" cy="3608387"/>
          </a:xfrm>
          <a:prstGeom prst="rect">
            <a:avLst/>
          </a:prstGeom>
          <a:noFill/>
        </p:spPr>
        <p:txBody>
          <a:bodyPr wrap="none" lIns="0" rIns="0"/>
          <a:lstStyle/>
          <a:p>
            <a:pPr marL="174625" indent="-174625">
              <a:lnSpc>
                <a:spcPts val="2200"/>
              </a:lnSpc>
              <a:spcBef>
                <a:spcPts val="600"/>
              </a:spcBef>
              <a:buClr>
                <a:schemeClr val="tx1"/>
              </a:buClr>
              <a:buFont typeface="Arial" pitchFamily="34" charset="0"/>
              <a:buChar char="-"/>
              <a:defRPr/>
            </a:pPr>
            <a:endParaRPr lang="en-US" dirty="0">
              <a:solidFill>
                <a:schemeClr val="accent6"/>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DSC01096.JPG"/>
          <p:cNvPicPr>
            <a:picLocks noGrp="1" noChangeAspect="1"/>
          </p:cNvPicPr>
          <p:nvPr>
            <p:ph type="pic" sz="quarter" idx="10"/>
          </p:nvPr>
        </p:nvPicPr>
        <p:blipFill>
          <a:blip r:embed="rId3" cstate="screen">
            <a:lum bright="10000"/>
            <a:extLst>
              <a:ext uri="{28A0092B-C50C-407E-A947-70E740481C1C}">
                <a14:useLocalDpi xmlns:a14="http://schemas.microsoft.com/office/drawing/2010/main" xmlns=""/>
              </a:ext>
            </a:extLst>
          </a:blip>
          <a:stretch>
            <a:fillRect/>
          </a:stretch>
        </p:blipFill>
        <p:spPr>
          <a:xfrm>
            <a:off x="3647567" y="2648992"/>
            <a:ext cx="5376117" cy="4032087"/>
          </a:xfrm>
        </p:spPr>
      </p:pic>
      <p:sp>
        <p:nvSpPr>
          <p:cNvPr id="7" name="Title 1"/>
          <p:cNvSpPr txBox="1">
            <a:spLocks/>
          </p:cNvSpPr>
          <p:nvPr/>
        </p:nvSpPr>
        <p:spPr bwMode="auto">
          <a:xfrm>
            <a:off x="1730829" y="168328"/>
            <a:ext cx="5682343" cy="1107996"/>
          </a:xfrm>
          <a:prstGeom prst="rect">
            <a:avLst/>
          </a:prstGeom>
          <a:noFill/>
          <a:ln>
            <a:noFill/>
          </a:ln>
          <a:extLst/>
        </p:spPr>
        <p:txBody>
          <a:bodyPr wrap="square" lIns="0" tIns="0" rIns="0" bIns="0">
            <a:spAutoFit/>
          </a:bodyPr>
          <a:lstStyle>
            <a:lvl1pPr algn="l" defTabSz="457200" rtl="0" eaLnBrk="0" fontAlgn="base" hangingPunct="0">
              <a:lnSpc>
                <a:spcPts val="2700"/>
              </a:lnSpc>
              <a:spcBef>
                <a:spcPct val="0"/>
              </a:spcBef>
              <a:spcAft>
                <a:spcPct val="0"/>
              </a:spcAft>
              <a:defRPr sz="2800" kern="1200">
                <a:solidFill>
                  <a:schemeClr val="bg1"/>
                </a:solidFill>
                <a:latin typeface="Arial" pitchFamily="34" charset="0"/>
                <a:ea typeface="ＭＳ Ｐゴシック" charset="-128"/>
                <a:cs typeface="Arial" pitchFamily="34" charset="0"/>
              </a:defRPr>
            </a:lvl1pPr>
            <a:lvl2pPr algn="l" defTabSz="457200" rtl="0" eaLnBrk="0" fontAlgn="base" hangingPunct="0">
              <a:lnSpc>
                <a:spcPts val="2700"/>
              </a:lnSpc>
              <a:spcBef>
                <a:spcPct val="0"/>
              </a:spcBef>
              <a:spcAft>
                <a:spcPct val="0"/>
              </a:spcAft>
              <a:defRPr sz="2800">
                <a:solidFill>
                  <a:schemeClr val="tx1"/>
                </a:solidFill>
                <a:latin typeface="Arial" pitchFamily="34" charset="0"/>
                <a:ea typeface="ＭＳ Ｐゴシック" charset="-128"/>
                <a:cs typeface="Arial" pitchFamily="34" charset="0"/>
              </a:defRPr>
            </a:lvl2pPr>
            <a:lvl3pPr algn="l" defTabSz="457200" rtl="0" eaLnBrk="0" fontAlgn="base" hangingPunct="0">
              <a:lnSpc>
                <a:spcPts val="2700"/>
              </a:lnSpc>
              <a:spcBef>
                <a:spcPct val="0"/>
              </a:spcBef>
              <a:spcAft>
                <a:spcPct val="0"/>
              </a:spcAft>
              <a:defRPr sz="2800">
                <a:solidFill>
                  <a:schemeClr val="tx1"/>
                </a:solidFill>
                <a:latin typeface="Arial" pitchFamily="34" charset="0"/>
                <a:ea typeface="ＭＳ Ｐゴシック" charset="-128"/>
                <a:cs typeface="Arial" pitchFamily="34" charset="0"/>
              </a:defRPr>
            </a:lvl3pPr>
            <a:lvl4pPr algn="l" defTabSz="457200" rtl="0" eaLnBrk="0" fontAlgn="base" hangingPunct="0">
              <a:lnSpc>
                <a:spcPts val="2700"/>
              </a:lnSpc>
              <a:spcBef>
                <a:spcPct val="0"/>
              </a:spcBef>
              <a:spcAft>
                <a:spcPct val="0"/>
              </a:spcAft>
              <a:defRPr sz="2800">
                <a:solidFill>
                  <a:schemeClr val="tx1"/>
                </a:solidFill>
                <a:latin typeface="Arial" pitchFamily="34" charset="0"/>
                <a:ea typeface="ＭＳ Ｐゴシック" charset="-128"/>
                <a:cs typeface="Arial" pitchFamily="34" charset="0"/>
              </a:defRPr>
            </a:lvl4pPr>
            <a:lvl5pPr algn="l" defTabSz="457200" rtl="0" eaLnBrk="0" fontAlgn="base" hangingPunct="0">
              <a:lnSpc>
                <a:spcPts val="2700"/>
              </a:lnSpc>
              <a:spcBef>
                <a:spcPct val="0"/>
              </a:spcBef>
              <a:spcAft>
                <a:spcPct val="0"/>
              </a:spcAft>
              <a:defRPr sz="2800">
                <a:solidFill>
                  <a:schemeClr val="tx1"/>
                </a:solidFill>
                <a:latin typeface="Arial" pitchFamily="34" charset="0"/>
                <a:ea typeface="ＭＳ Ｐゴシック" charset="-128"/>
                <a:cs typeface="Arial" pitchFamily="34" charset="0"/>
              </a:defRPr>
            </a:lvl5pPr>
            <a:lvl6pPr marL="457200" algn="l" defTabSz="457200" rtl="0" fontAlgn="base">
              <a:spcBef>
                <a:spcPct val="0"/>
              </a:spcBef>
              <a:spcAft>
                <a:spcPct val="0"/>
              </a:spcAft>
              <a:defRPr sz="2400">
                <a:solidFill>
                  <a:schemeClr val="tx1"/>
                </a:solidFill>
                <a:latin typeface="Bell Gothic Std Bold" charset="0"/>
                <a:ea typeface="ＭＳ Ｐゴシック" charset="-128"/>
              </a:defRPr>
            </a:lvl6pPr>
            <a:lvl7pPr marL="914400" algn="l" defTabSz="457200" rtl="0" fontAlgn="base">
              <a:spcBef>
                <a:spcPct val="0"/>
              </a:spcBef>
              <a:spcAft>
                <a:spcPct val="0"/>
              </a:spcAft>
              <a:defRPr sz="2400">
                <a:solidFill>
                  <a:schemeClr val="tx1"/>
                </a:solidFill>
                <a:latin typeface="Bell Gothic Std Bold" charset="0"/>
                <a:ea typeface="ＭＳ Ｐゴシック" charset="-128"/>
              </a:defRPr>
            </a:lvl7pPr>
            <a:lvl8pPr marL="1371600" algn="l" defTabSz="457200" rtl="0" fontAlgn="base">
              <a:spcBef>
                <a:spcPct val="0"/>
              </a:spcBef>
              <a:spcAft>
                <a:spcPct val="0"/>
              </a:spcAft>
              <a:defRPr sz="2400">
                <a:solidFill>
                  <a:schemeClr val="tx1"/>
                </a:solidFill>
                <a:latin typeface="Bell Gothic Std Bold" charset="0"/>
                <a:ea typeface="ＭＳ Ｐゴシック" charset="-128"/>
              </a:defRPr>
            </a:lvl8pPr>
            <a:lvl9pPr marL="1828800" algn="l" defTabSz="457200" rtl="0" fontAlgn="base">
              <a:spcBef>
                <a:spcPct val="0"/>
              </a:spcBef>
              <a:spcAft>
                <a:spcPct val="0"/>
              </a:spcAft>
              <a:defRPr sz="2400">
                <a:solidFill>
                  <a:schemeClr val="tx1"/>
                </a:solidFill>
                <a:latin typeface="Bell Gothic Std Bold" charset="0"/>
                <a:ea typeface="ＭＳ Ｐゴシック" charset="-128"/>
              </a:defRPr>
            </a:lvl9pPr>
          </a:lstStyle>
          <a:p>
            <a:pPr>
              <a:lnSpc>
                <a:spcPct val="100000"/>
              </a:lnSpc>
              <a:defRPr/>
            </a:pPr>
            <a:r>
              <a:rPr lang="en-US" altLang="en-US" sz="3600" b="1" dirty="0" smtClean="0">
                <a:solidFill>
                  <a:srgbClr val="F4FA06"/>
                </a:solidFill>
                <a:latin typeface="+mj-lt"/>
                <a:ea typeface="ＭＳ Ｐゴシック" pitchFamily="34" charset="-128"/>
              </a:rPr>
              <a:t>Real world scientific training </a:t>
            </a:r>
          </a:p>
          <a:p>
            <a:pPr>
              <a:lnSpc>
                <a:spcPct val="100000"/>
              </a:lnSpc>
              <a:defRPr/>
            </a:pPr>
            <a:r>
              <a:rPr lang="en-US" altLang="en-US" sz="3600" b="1" dirty="0" smtClean="0">
                <a:solidFill>
                  <a:srgbClr val="F4FA06"/>
                </a:solidFill>
                <a:latin typeface="+mj-lt"/>
                <a:ea typeface="ＭＳ Ｐゴシック" pitchFamily="34" charset="-128"/>
              </a:rPr>
              <a:t> above and below the waves</a:t>
            </a:r>
          </a:p>
        </p:txBody>
      </p:sp>
      <p:sp>
        <p:nvSpPr>
          <p:cNvPr id="69637" name="Subtitle 2"/>
          <p:cNvSpPr txBox="1">
            <a:spLocks/>
          </p:cNvSpPr>
          <p:nvPr/>
        </p:nvSpPr>
        <p:spPr bwMode="auto">
          <a:xfrm>
            <a:off x="147053" y="1778000"/>
            <a:ext cx="3563186" cy="391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bIns="0"/>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lnSpc>
                <a:spcPts val="2400"/>
              </a:lnSpc>
              <a:spcBef>
                <a:spcPts val="600"/>
              </a:spcBef>
              <a:buFont typeface="Arial" pitchFamily="34" charset="0"/>
              <a:buChar char="•"/>
            </a:pPr>
            <a:r>
              <a:rPr lang="en-US" sz="2800" b="1" dirty="0" smtClean="0">
                <a:solidFill>
                  <a:srgbClr val="F4FA06"/>
                </a:solidFill>
                <a:latin typeface="+mj-lt"/>
                <a:cs typeface="Arial" charset="0"/>
              </a:rPr>
              <a:t>4 day classroom and underwater training </a:t>
            </a:r>
          </a:p>
          <a:p>
            <a:pPr marL="457200" indent="-457200">
              <a:lnSpc>
                <a:spcPts val="2400"/>
              </a:lnSpc>
              <a:spcBef>
                <a:spcPts val="600"/>
              </a:spcBef>
              <a:buFont typeface="Arial" charset="0"/>
              <a:buChar char="•"/>
            </a:pPr>
            <a:endParaRPr lang="en-US" sz="2000" b="1" dirty="0">
              <a:solidFill>
                <a:srgbClr val="F4FA06"/>
              </a:solidFill>
              <a:latin typeface="+mj-lt"/>
              <a:cs typeface="Arial" charset="0"/>
            </a:endParaRPr>
          </a:p>
          <a:p>
            <a:pPr marL="457200" indent="-457200">
              <a:lnSpc>
                <a:spcPts val="2400"/>
              </a:lnSpc>
              <a:spcBef>
                <a:spcPts val="600"/>
              </a:spcBef>
              <a:buFont typeface="Arial" pitchFamily="34" charset="0"/>
              <a:buChar char="•"/>
            </a:pPr>
            <a:r>
              <a:rPr lang="en-US" sz="2800" b="1" dirty="0" smtClean="0">
                <a:solidFill>
                  <a:srgbClr val="F4FA06"/>
                </a:solidFill>
                <a:latin typeface="+mj-lt"/>
                <a:cs typeface="Arial" charset="0"/>
              </a:rPr>
              <a:t>ID 73 indicator species</a:t>
            </a:r>
          </a:p>
          <a:p>
            <a:pPr marL="914400" lvl="1" indent="-457200">
              <a:lnSpc>
                <a:spcPts val="2400"/>
              </a:lnSpc>
              <a:spcBef>
                <a:spcPts val="600"/>
              </a:spcBef>
              <a:buFont typeface="Arial" pitchFamily="34" charset="0"/>
              <a:buChar char="•"/>
            </a:pPr>
            <a:r>
              <a:rPr lang="en-US" sz="2800" b="1" dirty="0" smtClean="0">
                <a:solidFill>
                  <a:srgbClr val="F4FA06"/>
                </a:solidFill>
                <a:latin typeface="+mj-lt"/>
                <a:cs typeface="Arial" charset="0"/>
              </a:rPr>
              <a:t>Fish</a:t>
            </a:r>
          </a:p>
          <a:p>
            <a:pPr marL="914400" lvl="1" indent="-457200">
              <a:lnSpc>
                <a:spcPts val="2400"/>
              </a:lnSpc>
              <a:spcBef>
                <a:spcPts val="600"/>
              </a:spcBef>
              <a:buFont typeface="Arial" pitchFamily="34" charset="0"/>
              <a:buChar char="•"/>
            </a:pPr>
            <a:r>
              <a:rPr lang="en-US" sz="2800" b="1" dirty="0" smtClean="0">
                <a:solidFill>
                  <a:srgbClr val="F4FA06"/>
                </a:solidFill>
                <a:latin typeface="+mj-lt"/>
                <a:cs typeface="Arial" charset="0"/>
              </a:rPr>
              <a:t>invertebrates </a:t>
            </a:r>
          </a:p>
          <a:p>
            <a:pPr marL="914400" lvl="1" indent="-457200">
              <a:lnSpc>
                <a:spcPts val="2400"/>
              </a:lnSpc>
              <a:spcBef>
                <a:spcPts val="600"/>
              </a:spcBef>
              <a:buFont typeface="Arial" pitchFamily="34" charset="0"/>
              <a:buChar char="•"/>
            </a:pPr>
            <a:r>
              <a:rPr lang="en-US" sz="2800" b="1" dirty="0" smtClean="0">
                <a:solidFill>
                  <a:srgbClr val="F4FA06"/>
                </a:solidFill>
                <a:latin typeface="+mj-lt"/>
                <a:cs typeface="Arial" charset="0"/>
              </a:rPr>
              <a:t>seaweeds</a:t>
            </a:r>
          </a:p>
          <a:p>
            <a:pPr marL="457200" indent="-457200">
              <a:lnSpc>
                <a:spcPts val="2400"/>
              </a:lnSpc>
              <a:spcBef>
                <a:spcPts val="600"/>
              </a:spcBef>
              <a:buFont typeface="Arial" pitchFamily="34" charset="0"/>
              <a:buChar char="•"/>
            </a:pPr>
            <a:endParaRPr lang="en-US" sz="2000" b="1" dirty="0">
              <a:solidFill>
                <a:srgbClr val="F4FA06"/>
              </a:solidFill>
              <a:latin typeface="+mj-lt"/>
              <a:cs typeface="Arial" charset="0"/>
            </a:endParaRPr>
          </a:p>
          <a:p>
            <a:pPr marL="457200" indent="-457200">
              <a:lnSpc>
                <a:spcPts val="2400"/>
              </a:lnSpc>
              <a:spcBef>
                <a:spcPts val="600"/>
              </a:spcBef>
              <a:buFont typeface="Arial" pitchFamily="34" charset="0"/>
              <a:buChar char="•"/>
            </a:pPr>
            <a:r>
              <a:rPr lang="en-US" sz="2800" b="1" dirty="0" smtClean="0">
                <a:solidFill>
                  <a:srgbClr val="F4FA06"/>
                </a:solidFill>
                <a:latin typeface="+mj-lt"/>
                <a:cs typeface="Arial" charset="0"/>
              </a:rPr>
              <a:t>Learn skills </a:t>
            </a:r>
            <a:r>
              <a:rPr lang="en-US" sz="2800" b="1" dirty="0">
                <a:solidFill>
                  <a:srgbClr val="F4FA06"/>
                </a:solidFill>
                <a:latin typeface="+mj-lt"/>
                <a:cs typeface="Arial" charset="0"/>
              </a:rPr>
              <a:t>to count and size </a:t>
            </a:r>
            <a:r>
              <a:rPr lang="en-US" sz="2800" b="1" dirty="0" smtClean="0">
                <a:solidFill>
                  <a:srgbClr val="F4FA06"/>
                </a:solidFill>
                <a:latin typeface="+mj-lt"/>
                <a:cs typeface="Arial" charset="0"/>
              </a:rPr>
              <a:t>organisms</a:t>
            </a:r>
          </a:p>
          <a:p>
            <a:pPr marL="457200" indent="-457200">
              <a:lnSpc>
                <a:spcPts val="2400"/>
              </a:lnSpc>
              <a:spcBef>
                <a:spcPts val="600"/>
              </a:spcBef>
              <a:buFont typeface="Arial" pitchFamily="34" charset="0"/>
              <a:buChar char="•"/>
            </a:pPr>
            <a:endParaRPr lang="en-US" sz="2000" b="1" dirty="0" smtClean="0">
              <a:solidFill>
                <a:srgbClr val="F4FA06"/>
              </a:solidFill>
              <a:latin typeface="+mj-lt"/>
              <a:cs typeface="Arial" charset="0"/>
            </a:endParaRPr>
          </a:p>
          <a:p>
            <a:pPr marL="457200" indent="-457200">
              <a:lnSpc>
                <a:spcPts val="2400"/>
              </a:lnSpc>
              <a:spcBef>
                <a:spcPts val="600"/>
              </a:spcBef>
              <a:buFont typeface="Arial" pitchFamily="34" charset="0"/>
              <a:buChar char="•"/>
            </a:pPr>
            <a:r>
              <a:rPr lang="en-US" sz="2800" b="1" dirty="0" smtClean="0">
                <a:solidFill>
                  <a:srgbClr val="F4FA06"/>
                </a:solidFill>
                <a:latin typeface="+mj-lt"/>
                <a:cs typeface="Arial" charset="0"/>
              </a:rPr>
              <a:t>Pass tests and joint the team</a:t>
            </a:r>
            <a:endParaRPr lang="en-US" sz="2800" b="1" dirty="0">
              <a:solidFill>
                <a:srgbClr val="F4FA06"/>
              </a:solidFill>
              <a:latin typeface="+mj-lt"/>
              <a:cs typeface="Arial" charset="0"/>
            </a:endParaRPr>
          </a:p>
        </p:txBody>
      </p:sp>
      <p:pic>
        <p:nvPicPr>
          <p:cNvPr id="8" name="Picture 6" descr="C:\Users\Jan Freiwald\Documents\Reef Check\logos\current\ReefCheck_CALIFORNIA.jpg"/>
          <p:cNvPicPr>
            <a:picLocks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7413172" y="838454"/>
            <a:ext cx="1610512" cy="1536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0"/>
            <a:ext cx="3581400" cy="1143000"/>
          </a:xfrm>
        </p:spPr>
        <p:txBody>
          <a:bodyPr>
            <a:normAutofit fontScale="90000"/>
          </a:bodyPr>
          <a:lstStyle/>
          <a:p>
            <a:pPr eaLnBrk="1" hangingPunct="1"/>
            <a:r>
              <a:rPr lang="en-US" sz="3600" b="1" dirty="0" smtClean="0">
                <a:solidFill>
                  <a:srgbClr val="FFFF00"/>
                </a:solidFill>
              </a:rPr>
              <a:t>Monitoring Protocol</a:t>
            </a:r>
          </a:p>
        </p:txBody>
      </p:sp>
      <p:sp>
        <p:nvSpPr>
          <p:cNvPr id="9" name="Text Placeholder 8"/>
          <p:cNvSpPr>
            <a:spLocks noGrp="1"/>
          </p:cNvSpPr>
          <p:nvPr>
            <p:ph type="body" idx="1"/>
          </p:nvPr>
        </p:nvSpPr>
        <p:spPr>
          <a:xfrm>
            <a:off x="152400" y="1143000"/>
            <a:ext cx="3810000" cy="1643527"/>
          </a:xfrm>
          <a:prstGeom prst="rect">
            <a:avLst/>
          </a:prstGeom>
        </p:spPr>
        <p:txBody>
          <a:bodyPr wrap="square">
            <a:spAutoFit/>
          </a:bodyPr>
          <a:lstStyle/>
          <a:p>
            <a:pPr>
              <a:buNone/>
              <a:defRPr/>
            </a:pPr>
            <a:r>
              <a:rPr lang="en-US" sz="2400" b="1" dirty="0" smtClean="0">
                <a:solidFill>
                  <a:srgbClr val="FFFF00"/>
                </a:solidFill>
                <a:latin typeface="+mn-lt"/>
              </a:rPr>
              <a:t>Stratified random surveys</a:t>
            </a:r>
          </a:p>
          <a:p>
            <a:pPr>
              <a:buNone/>
              <a:defRPr/>
            </a:pPr>
            <a:endParaRPr lang="en-US" sz="2400" b="1" dirty="0" smtClean="0">
              <a:solidFill>
                <a:srgbClr val="FFFF00"/>
              </a:solidFill>
              <a:latin typeface="+mn-lt"/>
            </a:endParaRPr>
          </a:p>
          <a:p>
            <a:pPr lvl="1">
              <a:buFont typeface="Arial" pitchFamily="34" charset="0"/>
              <a:buChar char="•"/>
              <a:defRPr/>
            </a:pPr>
            <a:r>
              <a:rPr lang="en-US" sz="2000" b="1" dirty="0" smtClean="0">
                <a:solidFill>
                  <a:srgbClr val="FFFF00"/>
                </a:solidFill>
                <a:latin typeface="+mn-lt"/>
              </a:rPr>
              <a:t>18 </a:t>
            </a:r>
            <a:r>
              <a:rPr lang="en-US" sz="2000" dirty="0" smtClean="0">
                <a:solidFill>
                  <a:srgbClr val="FFFF00"/>
                </a:solidFill>
              </a:rPr>
              <a:t>30m long transects/reef</a:t>
            </a:r>
            <a:endParaRPr lang="en-US" sz="2000" b="1" dirty="0" smtClean="0">
              <a:solidFill>
                <a:srgbClr val="FFFF00"/>
              </a:solidFill>
              <a:latin typeface="+mn-lt"/>
            </a:endParaRPr>
          </a:p>
          <a:p>
            <a:pPr marL="400050" lvl="1" indent="0">
              <a:buNone/>
              <a:defRPr/>
            </a:pPr>
            <a:r>
              <a:rPr lang="en-US" sz="2000" b="1" dirty="0" smtClean="0">
                <a:solidFill>
                  <a:srgbClr val="FFFF00"/>
                </a:solidFill>
                <a:latin typeface="+mn-lt"/>
              </a:rPr>
              <a:t>    </a:t>
            </a:r>
            <a:endParaRPr lang="en-US" sz="2000" b="1" dirty="0">
              <a:solidFill>
                <a:srgbClr val="FFFF00"/>
              </a:solidFill>
              <a:latin typeface="+mn-lt"/>
            </a:endParaRPr>
          </a:p>
        </p:txBody>
      </p:sp>
      <p:pic>
        <p:nvPicPr>
          <p:cNvPr id="10" name="Picture 13" descr="Monitoring design_web"/>
          <p:cNvPicPr>
            <a:picLocks noChangeAspect="1" noChangeArrowheads="1"/>
          </p:cNvPicPr>
          <p:nvPr/>
        </p:nvPicPr>
        <p:blipFill rotWithShape="1">
          <a:blip r:embed="rId3" cstate="print"/>
          <a:srcRect l="20080" t="20455" r="18698" b="12377"/>
          <a:stretch/>
        </p:blipFill>
        <p:spPr bwMode="auto">
          <a:xfrm>
            <a:off x="152400" y="2667000"/>
            <a:ext cx="3641396" cy="3181350"/>
          </a:xfrm>
          <a:prstGeom prst="rect">
            <a:avLst/>
          </a:prstGeom>
          <a:noFill/>
          <a:ln w="9525">
            <a:solidFill>
              <a:srgbClr val="000000"/>
            </a:solidFill>
            <a:miter lim="800000"/>
            <a:headEnd/>
            <a:tailEnd/>
          </a:ln>
        </p:spPr>
      </p:pic>
      <p:pic>
        <p:nvPicPr>
          <p:cNvPr id="49153" name="Picture 1" descr="C:\Users\Jan Freiwald\Pictures\Jan Freiwald Photos for EEB\P2024485.jpg"/>
          <p:cNvPicPr>
            <a:picLocks noChangeAspect="1" noChangeArrowheads="1"/>
          </p:cNvPicPr>
          <p:nvPr/>
        </p:nvPicPr>
        <p:blipFill>
          <a:blip r:embed="rId4" cstate="print"/>
          <a:srcRect/>
          <a:stretch>
            <a:fillRect/>
          </a:stretch>
        </p:blipFill>
        <p:spPr bwMode="auto">
          <a:xfrm>
            <a:off x="4038600" y="0"/>
            <a:ext cx="5143500" cy="6858000"/>
          </a:xfrm>
          <a:prstGeom prst="rect">
            <a:avLst/>
          </a:prstGeom>
          <a:noFill/>
        </p:spPr>
      </p:pic>
    </p:spTree>
    <p:extLst>
      <p:ext uri="{BB962C8B-B14F-4D97-AF65-F5344CB8AC3E}">
        <p14:creationId xmlns="" xmlns:p14="http://schemas.microsoft.com/office/powerpoint/2010/main" val="768669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1777" y="152400"/>
            <a:ext cx="6080447" cy="646331"/>
          </a:xfrm>
          <a:prstGeom prst="rect">
            <a:avLst/>
          </a:prstGeom>
          <a:noFill/>
        </p:spPr>
        <p:txBody>
          <a:bodyPr wrap="none">
            <a:spAutoFit/>
          </a:bodyPr>
          <a:lstStyle/>
          <a:p>
            <a:pPr algn="ctr" fontAlgn="auto">
              <a:spcBef>
                <a:spcPts val="0"/>
              </a:spcBef>
              <a:spcAft>
                <a:spcPts val="0"/>
              </a:spcAft>
              <a:defRPr/>
            </a:pPr>
            <a:r>
              <a:rPr lang="en-US" sz="3600" b="1" dirty="0" smtClean="0">
                <a:solidFill>
                  <a:srgbClr val="F4FA06"/>
                </a:solidFill>
                <a:latin typeface="+mj-lt"/>
              </a:rPr>
              <a:t>Statewide monitoring program</a:t>
            </a:r>
            <a:endParaRPr lang="en-US" sz="3600" b="1" dirty="0">
              <a:solidFill>
                <a:srgbClr val="F4FA06"/>
              </a:solidFill>
              <a:latin typeface="+mj-lt"/>
              <a:cs typeface="+mn-cs"/>
            </a:endParaRPr>
          </a:p>
        </p:txBody>
      </p:sp>
      <p:sp>
        <p:nvSpPr>
          <p:cNvPr id="16" name="TextBox 6"/>
          <p:cNvSpPr txBox="1">
            <a:spLocks noChangeArrowheads="1"/>
          </p:cNvSpPr>
          <p:nvPr/>
        </p:nvSpPr>
        <p:spPr bwMode="auto">
          <a:xfrm>
            <a:off x="4886607" y="1698401"/>
            <a:ext cx="4072613" cy="2677656"/>
          </a:xfrm>
          <a:prstGeom prst="rect">
            <a:avLst/>
          </a:prstGeom>
          <a:noFill/>
          <a:ln w="9525">
            <a:noFill/>
            <a:miter lim="800000"/>
            <a:headEnd/>
            <a:tailEnd/>
          </a:ln>
        </p:spPr>
        <p:txBody>
          <a:bodyPr wrap="square">
            <a:spAutoFit/>
          </a:bodyPr>
          <a:lstStyle/>
          <a:p>
            <a:pPr marL="457200" indent="-457200">
              <a:buFont typeface="Arial" charset="0"/>
              <a:buChar char="•"/>
            </a:pPr>
            <a:r>
              <a:rPr lang="en-US" sz="2800" b="1" dirty="0" smtClean="0">
                <a:solidFill>
                  <a:srgbClr val="F4FA06"/>
                </a:solidFill>
                <a:latin typeface="+mj-lt"/>
              </a:rPr>
              <a:t>80+ sites</a:t>
            </a:r>
          </a:p>
          <a:p>
            <a:pPr marL="457200" indent="-457200">
              <a:buFont typeface="Arial" charset="0"/>
              <a:buChar char="•"/>
            </a:pPr>
            <a:endParaRPr lang="en-US" sz="2800" b="1" dirty="0" smtClean="0">
              <a:solidFill>
                <a:srgbClr val="F4FA06"/>
              </a:solidFill>
              <a:latin typeface="+mj-lt"/>
            </a:endParaRPr>
          </a:p>
          <a:p>
            <a:pPr marL="457200" indent="-457200">
              <a:buFont typeface="Arial" charset="0"/>
              <a:buChar char="•"/>
            </a:pPr>
            <a:r>
              <a:rPr lang="en-US" sz="2800" b="1" dirty="0" smtClean="0">
                <a:solidFill>
                  <a:srgbClr val="F4FA06"/>
                </a:solidFill>
                <a:latin typeface="+mj-lt"/>
              </a:rPr>
              <a:t>250 active volunteers</a:t>
            </a:r>
          </a:p>
          <a:p>
            <a:pPr marL="457200" indent="-457200">
              <a:buFont typeface="Arial" charset="0"/>
              <a:buChar char="•"/>
            </a:pPr>
            <a:endParaRPr lang="en-US" sz="2800" b="1" dirty="0" smtClean="0">
              <a:solidFill>
                <a:srgbClr val="F4FA06"/>
              </a:solidFill>
              <a:latin typeface="+mj-lt"/>
            </a:endParaRPr>
          </a:p>
          <a:p>
            <a:pPr marL="457200" indent="-457200">
              <a:buFont typeface="Arial" charset="0"/>
              <a:buChar char="•"/>
            </a:pPr>
            <a:r>
              <a:rPr lang="en-US" sz="2800" b="1" dirty="0" smtClean="0">
                <a:solidFill>
                  <a:srgbClr val="F4FA06"/>
                </a:solidFill>
                <a:latin typeface="+mj-lt"/>
              </a:rPr>
              <a:t>Data since 2007</a:t>
            </a:r>
            <a:endParaRPr lang="en-US" sz="2800" b="1" dirty="0">
              <a:solidFill>
                <a:srgbClr val="F4FA06"/>
              </a:solidFill>
              <a:latin typeface="+mj-lt"/>
            </a:endParaRPr>
          </a:p>
          <a:p>
            <a:pPr marL="457200" indent="-457200">
              <a:buFont typeface="Arial" charset="0"/>
              <a:buChar char="•"/>
            </a:pPr>
            <a:endParaRPr lang="en-US" sz="2800" b="1" dirty="0">
              <a:solidFill>
                <a:srgbClr val="F4FA06"/>
              </a:solidFill>
              <a:latin typeface="+mj-lt"/>
            </a:endParaRPr>
          </a:p>
        </p:txBody>
      </p:sp>
      <p:pic>
        <p:nvPicPr>
          <p:cNvPr id="20" name="Picture 6" descr="C:\Users\Jan Freiwald\Documents\Reef Check\logos\current\ReefCheck_CALIFORNIA.jpg"/>
          <p:cNvPicPr>
            <a:picLocks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8065008" y="5779008"/>
            <a:ext cx="1078992" cy="107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7"/>
          <p:cNvGrpSpPr/>
          <p:nvPr/>
        </p:nvGrpSpPr>
        <p:grpSpPr>
          <a:xfrm>
            <a:off x="496390" y="892929"/>
            <a:ext cx="4390217" cy="5834441"/>
            <a:chOff x="496390" y="892929"/>
            <a:chExt cx="4390217" cy="5834441"/>
          </a:xfrm>
        </p:grpSpPr>
        <p:pic>
          <p:nvPicPr>
            <p:cNvPr id="2" name="Picture 1"/>
            <p:cNvPicPr>
              <a:picLocks noChangeAspect="1" noChangeArrowheads="1"/>
            </p:cNvPicPr>
            <p:nvPr/>
          </p:nvPicPr>
          <p:blipFill>
            <a:blip r:embed="rId4" cstate="print"/>
            <a:srcRect/>
            <a:stretch>
              <a:fillRect/>
            </a:stretch>
          </p:blipFill>
          <p:spPr bwMode="auto">
            <a:xfrm>
              <a:off x="496390" y="892929"/>
              <a:ext cx="4118182" cy="5834441"/>
            </a:xfrm>
            <a:prstGeom prst="rect">
              <a:avLst/>
            </a:prstGeom>
            <a:noFill/>
            <a:ln w="9525">
              <a:noFill/>
              <a:miter lim="800000"/>
              <a:headEnd/>
              <a:tailEnd/>
            </a:ln>
          </p:spPr>
        </p:pic>
        <p:sp>
          <p:nvSpPr>
            <p:cNvPr id="9" name="TextBox 8"/>
            <p:cNvSpPr txBox="1"/>
            <p:nvPr/>
          </p:nvSpPr>
          <p:spPr>
            <a:xfrm>
              <a:off x="1476103" y="3213462"/>
              <a:ext cx="1593668" cy="418012"/>
            </a:xfrm>
            <a:prstGeom prst="rect">
              <a:avLst/>
            </a:prstGeom>
            <a:noFill/>
          </p:spPr>
          <p:txBody>
            <a:bodyPr wrap="none" lIns="0" rIns="0" rtlCol="0">
              <a:noAutofit/>
            </a:bodyPr>
            <a:lstStyle/>
            <a:p>
              <a:pPr marL="174625" indent="-174625">
                <a:lnSpc>
                  <a:spcPts val="2200"/>
                </a:lnSpc>
                <a:spcBef>
                  <a:spcPts val="600"/>
                </a:spcBef>
                <a:buClr>
                  <a:schemeClr val="tx1"/>
                </a:buClr>
                <a:buFont typeface="Arial" pitchFamily="34" charset="0"/>
                <a:buChar char="-"/>
              </a:pPr>
              <a:r>
                <a:rPr lang="en-US" b="1" dirty="0" smtClean="0">
                  <a:solidFill>
                    <a:schemeClr val="bg1"/>
                  </a:solidFill>
                  <a:latin typeface="+mj-lt"/>
                </a:rPr>
                <a:t>San Francisco</a:t>
              </a:r>
            </a:p>
          </p:txBody>
        </p:sp>
        <p:sp>
          <p:nvSpPr>
            <p:cNvPr id="10" name="TextBox 9"/>
            <p:cNvSpPr txBox="1"/>
            <p:nvPr/>
          </p:nvSpPr>
          <p:spPr>
            <a:xfrm>
              <a:off x="3292939" y="5360996"/>
              <a:ext cx="1593668" cy="418012"/>
            </a:xfrm>
            <a:prstGeom prst="rect">
              <a:avLst/>
            </a:prstGeom>
            <a:noFill/>
          </p:spPr>
          <p:txBody>
            <a:bodyPr wrap="none" lIns="0" rIns="0" rtlCol="0">
              <a:noAutofit/>
            </a:bodyPr>
            <a:lstStyle/>
            <a:p>
              <a:pPr marL="174625" indent="-174625">
                <a:lnSpc>
                  <a:spcPts val="2200"/>
                </a:lnSpc>
                <a:spcBef>
                  <a:spcPts val="600"/>
                </a:spcBef>
                <a:buClr>
                  <a:schemeClr val="tx1"/>
                </a:buClr>
                <a:buFont typeface="Arial" pitchFamily="34" charset="0"/>
                <a:buChar char="-"/>
              </a:pPr>
              <a:r>
                <a:rPr lang="en-US" b="1" dirty="0" smtClean="0">
                  <a:solidFill>
                    <a:schemeClr val="bg1"/>
                  </a:solidFill>
                  <a:latin typeface="+mj-lt"/>
                </a:rPr>
                <a:t>Los Angeles</a:t>
              </a:r>
            </a:p>
          </p:txBody>
        </p:sp>
        <p:sp>
          <p:nvSpPr>
            <p:cNvPr id="11" name="TextBox 10"/>
            <p:cNvSpPr txBox="1"/>
            <p:nvPr/>
          </p:nvSpPr>
          <p:spPr>
            <a:xfrm>
              <a:off x="679269" y="1528584"/>
              <a:ext cx="1593668" cy="418012"/>
            </a:xfrm>
            <a:prstGeom prst="rect">
              <a:avLst/>
            </a:prstGeom>
            <a:noFill/>
          </p:spPr>
          <p:txBody>
            <a:bodyPr wrap="none" lIns="0" rIns="0" rtlCol="0">
              <a:noAutofit/>
            </a:bodyPr>
            <a:lstStyle/>
            <a:p>
              <a:pPr marL="174625" indent="-174625">
                <a:lnSpc>
                  <a:spcPts val="2200"/>
                </a:lnSpc>
                <a:spcBef>
                  <a:spcPts val="600"/>
                </a:spcBef>
                <a:buClr>
                  <a:schemeClr val="tx1"/>
                </a:buClr>
                <a:buFont typeface="Arial" pitchFamily="34" charset="0"/>
                <a:buChar char="-"/>
              </a:pPr>
              <a:r>
                <a:rPr lang="en-US" b="1" dirty="0" smtClean="0">
                  <a:solidFill>
                    <a:schemeClr val="bg1"/>
                  </a:solidFill>
                  <a:latin typeface="+mj-lt"/>
                </a:rPr>
                <a:t>Eureka</a:t>
              </a:r>
            </a:p>
          </p:txBody>
        </p:sp>
        <p:sp>
          <p:nvSpPr>
            <p:cNvPr id="12" name="TextBox 11"/>
            <p:cNvSpPr txBox="1"/>
            <p:nvPr/>
          </p:nvSpPr>
          <p:spPr>
            <a:xfrm>
              <a:off x="3801958" y="5988011"/>
              <a:ext cx="1084649" cy="438913"/>
            </a:xfrm>
            <a:prstGeom prst="rect">
              <a:avLst/>
            </a:prstGeom>
            <a:noFill/>
          </p:spPr>
          <p:txBody>
            <a:bodyPr wrap="none" lIns="0" rIns="0" rtlCol="0">
              <a:noAutofit/>
            </a:bodyPr>
            <a:lstStyle/>
            <a:p>
              <a:pPr marL="174625" indent="-174625">
                <a:lnSpc>
                  <a:spcPts val="2200"/>
                </a:lnSpc>
                <a:spcBef>
                  <a:spcPts val="600"/>
                </a:spcBef>
                <a:buClr>
                  <a:schemeClr val="tx1"/>
                </a:buClr>
                <a:buFont typeface="Arial" pitchFamily="34" charset="0"/>
                <a:buChar char="-"/>
              </a:pPr>
              <a:r>
                <a:rPr lang="en-US" b="1" dirty="0" smtClean="0">
                  <a:solidFill>
                    <a:schemeClr val="bg1"/>
                  </a:solidFill>
                  <a:latin typeface="+mj-lt"/>
                </a:rPr>
                <a:t>San</a:t>
              </a:r>
              <a:br>
                <a:rPr lang="en-US" b="1" dirty="0" smtClean="0">
                  <a:solidFill>
                    <a:schemeClr val="bg1"/>
                  </a:solidFill>
                  <a:latin typeface="+mj-lt"/>
                </a:rPr>
              </a:br>
              <a:r>
                <a:rPr lang="en-US" b="1" dirty="0" smtClean="0">
                  <a:solidFill>
                    <a:schemeClr val="bg1"/>
                  </a:solidFill>
                  <a:latin typeface="+mj-lt"/>
                </a:rPr>
                <a:t>Diego</a:t>
              </a:r>
            </a:p>
          </p:txBody>
        </p:sp>
        <p:sp>
          <p:nvSpPr>
            <p:cNvPr id="13" name="TextBox 12"/>
            <p:cNvSpPr txBox="1"/>
            <p:nvPr/>
          </p:nvSpPr>
          <p:spPr>
            <a:xfrm rot="2878425">
              <a:off x="2164818" y="2690626"/>
              <a:ext cx="1593668" cy="418012"/>
            </a:xfrm>
            <a:prstGeom prst="rect">
              <a:avLst/>
            </a:prstGeom>
            <a:noFill/>
          </p:spPr>
          <p:txBody>
            <a:bodyPr wrap="none" lIns="0" rIns="0" rtlCol="0">
              <a:noAutofit/>
            </a:bodyPr>
            <a:lstStyle/>
            <a:p>
              <a:pPr marL="174625" indent="-174625">
                <a:lnSpc>
                  <a:spcPts val="2200"/>
                </a:lnSpc>
                <a:spcBef>
                  <a:spcPts val="600"/>
                </a:spcBef>
                <a:buClr>
                  <a:schemeClr val="tx1"/>
                </a:buClr>
                <a:buFont typeface="Arial" pitchFamily="34" charset="0"/>
                <a:buChar char="-"/>
              </a:pPr>
              <a:r>
                <a:rPr lang="en-US" sz="3600" b="1" dirty="0" smtClean="0">
                  <a:solidFill>
                    <a:schemeClr val="bg1"/>
                  </a:solidFill>
                  <a:latin typeface="+mj-lt"/>
                </a:rPr>
                <a:t>California</a:t>
              </a:r>
            </a:p>
          </p:txBody>
        </p:sp>
        <p:sp>
          <p:nvSpPr>
            <p:cNvPr id="15" name="TextBox 14"/>
            <p:cNvSpPr txBox="1"/>
            <p:nvPr/>
          </p:nvSpPr>
          <p:spPr>
            <a:xfrm>
              <a:off x="1881051" y="3370217"/>
              <a:ext cx="914400" cy="914400"/>
            </a:xfrm>
            <a:prstGeom prst="rect">
              <a:avLst/>
            </a:prstGeom>
            <a:noFill/>
          </p:spPr>
          <p:txBody>
            <a:bodyPr wrap="none" lIns="0" rIns="0" rtlCol="0">
              <a:noAutofit/>
            </a:bodyPr>
            <a:lstStyle/>
            <a:p>
              <a:pPr marL="174625" indent="-174625">
                <a:lnSpc>
                  <a:spcPts val="2200"/>
                </a:lnSpc>
                <a:spcBef>
                  <a:spcPts val="600"/>
                </a:spcBef>
                <a:buClr>
                  <a:schemeClr val="tx1"/>
                </a:buClr>
                <a:buFont typeface="Arial" pitchFamily="34" charset="0"/>
                <a:buChar char="-"/>
              </a:pPr>
              <a:endParaRPr lang="en-US" dirty="0" err="1" smtClean="0"/>
            </a:p>
          </p:txBody>
        </p:sp>
        <p:sp>
          <p:nvSpPr>
            <p:cNvPr id="17" name="TextBox 16"/>
            <p:cNvSpPr txBox="1"/>
            <p:nvPr/>
          </p:nvSpPr>
          <p:spPr>
            <a:xfrm>
              <a:off x="1724300" y="3984170"/>
              <a:ext cx="1593668" cy="418012"/>
            </a:xfrm>
            <a:prstGeom prst="rect">
              <a:avLst/>
            </a:prstGeom>
            <a:noFill/>
          </p:spPr>
          <p:txBody>
            <a:bodyPr wrap="none" lIns="0" rIns="0" rtlCol="0">
              <a:noAutofit/>
            </a:bodyPr>
            <a:lstStyle/>
            <a:p>
              <a:pPr marL="174625" indent="-174625">
                <a:lnSpc>
                  <a:spcPts val="2200"/>
                </a:lnSpc>
                <a:spcBef>
                  <a:spcPts val="600"/>
                </a:spcBef>
                <a:buClr>
                  <a:schemeClr val="tx1"/>
                </a:buClr>
                <a:buFont typeface="Arial" pitchFamily="34" charset="0"/>
                <a:buChar char="-"/>
              </a:pPr>
              <a:r>
                <a:rPr lang="en-US" b="1" dirty="0" smtClean="0">
                  <a:solidFill>
                    <a:schemeClr val="bg1"/>
                  </a:solidFill>
                  <a:latin typeface="+mj-lt"/>
                </a:rPr>
                <a:t>Monterey</a:t>
              </a: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C:\Users\Jan Freiwald\Documents\Reef Check\logos\current\ReefCheck_CALIFORNIA.jpg"/>
          <p:cNvPicPr>
            <a:picLocks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8065008" y="5779008"/>
            <a:ext cx="1078992" cy="107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149536" y="189092"/>
            <a:ext cx="6831874" cy="1277273"/>
          </a:xfrm>
          <a:prstGeom prst="rect">
            <a:avLst/>
          </a:prstGeom>
          <a:noFill/>
        </p:spPr>
        <p:txBody>
          <a:bodyPr wrap="square" lIns="0" rIns="0" rtlCol="0">
            <a:spAutoFit/>
          </a:bodyPr>
          <a:lstStyle/>
          <a:p>
            <a:pPr marL="174625" indent="-174625">
              <a:spcBef>
                <a:spcPts val="600"/>
              </a:spcBef>
              <a:buClr>
                <a:schemeClr val="tx1"/>
              </a:buClr>
            </a:pPr>
            <a:r>
              <a:rPr lang="en-US" altLang="en-US" sz="3600" b="1" dirty="0" smtClean="0">
                <a:solidFill>
                  <a:srgbClr val="F4FA06"/>
                </a:solidFill>
                <a:latin typeface="+mj-lt"/>
                <a:ea typeface="ＭＳ Ｐゴシック" pitchFamily="34" charset="-128"/>
              </a:rPr>
              <a:t>Reef Check divers: watchdogs for</a:t>
            </a:r>
          </a:p>
          <a:p>
            <a:pPr marL="174625" indent="-174625" algn="ctr">
              <a:spcBef>
                <a:spcPts val="600"/>
              </a:spcBef>
              <a:buClr>
                <a:schemeClr val="tx1"/>
              </a:buClr>
            </a:pPr>
            <a:r>
              <a:rPr lang="en-US" altLang="en-US" sz="3600" b="1" dirty="0" smtClean="0">
                <a:solidFill>
                  <a:srgbClr val="F4FA06"/>
                </a:solidFill>
                <a:latin typeface="+mj-lt"/>
                <a:ea typeface="ＭＳ Ｐゴシック" pitchFamily="34" charset="-128"/>
              </a:rPr>
              <a:t>changes in marine health</a:t>
            </a:r>
            <a:endParaRPr lang="en-US" sz="3600" dirty="0" smtClean="0">
              <a:solidFill>
                <a:srgbClr val="F4FA06"/>
              </a:solidFill>
              <a:latin typeface="+mj-lt"/>
            </a:endParaRPr>
          </a:p>
        </p:txBody>
      </p:sp>
      <p:pic>
        <p:nvPicPr>
          <p:cNvPr id="2" name="Picture 1"/>
          <p:cNvPicPr>
            <a:picLocks noChangeAspect="1"/>
          </p:cNvPicPr>
          <p:nvPr/>
        </p:nvPicPr>
        <p:blipFill>
          <a:blip r:embed="rId4" cstate="print"/>
          <a:stretch>
            <a:fillRect/>
          </a:stretch>
        </p:blipFill>
        <p:spPr>
          <a:xfrm>
            <a:off x="1816893" y="2402468"/>
            <a:ext cx="6015152" cy="4252471"/>
          </a:xfrm>
          <a:prstGeom prst="rect">
            <a:avLst/>
          </a:prstGeom>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C:\Users\Jan Freiwald\Documents\Reef Check\logos\current\ReefCheck_CALIFORNIA.jpg"/>
          <p:cNvPicPr>
            <a:picLocks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8065008" y="5779008"/>
            <a:ext cx="1078992" cy="107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149536" y="189092"/>
            <a:ext cx="6831874" cy="1277273"/>
          </a:xfrm>
          <a:prstGeom prst="rect">
            <a:avLst/>
          </a:prstGeom>
          <a:noFill/>
        </p:spPr>
        <p:txBody>
          <a:bodyPr wrap="square" lIns="0" rIns="0" rtlCol="0">
            <a:spAutoFit/>
          </a:bodyPr>
          <a:lstStyle/>
          <a:p>
            <a:pPr marL="174625" indent="-174625">
              <a:spcBef>
                <a:spcPts val="600"/>
              </a:spcBef>
              <a:buClr>
                <a:schemeClr val="tx1"/>
              </a:buClr>
            </a:pPr>
            <a:r>
              <a:rPr lang="en-US" altLang="en-US" sz="3600" b="1" dirty="0" smtClean="0">
                <a:solidFill>
                  <a:srgbClr val="F4FA06"/>
                </a:solidFill>
                <a:latin typeface="+mj-lt"/>
                <a:ea typeface="ＭＳ Ｐゴシック" pitchFamily="34" charset="-128"/>
              </a:rPr>
              <a:t>Reef Check divers: watchdogs for</a:t>
            </a:r>
          </a:p>
          <a:p>
            <a:pPr marL="174625" indent="-174625" algn="ctr">
              <a:spcBef>
                <a:spcPts val="600"/>
              </a:spcBef>
              <a:buClr>
                <a:schemeClr val="tx1"/>
              </a:buClr>
            </a:pPr>
            <a:r>
              <a:rPr lang="en-US" altLang="en-US" sz="3600" b="1" dirty="0" smtClean="0">
                <a:solidFill>
                  <a:srgbClr val="F4FA06"/>
                </a:solidFill>
                <a:latin typeface="+mj-lt"/>
                <a:ea typeface="ＭＳ Ｐゴシック" pitchFamily="34" charset="-128"/>
              </a:rPr>
              <a:t>changes in marine health</a:t>
            </a:r>
            <a:endParaRPr lang="en-US" sz="3600" dirty="0" smtClean="0">
              <a:solidFill>
                <a:srgbClr val="F4FA06"/>
              </a:solidFill>
              <a:latin typeface="+mj-lt"/>
            </a:endParaRPr>
          </a:p>
        </p:txBody>
      </p:sp>
      <p:pic>
        <p:nvPicPr>
          <p:cNvPr id="2" name="Picture 1"/>
          <p:cNvPicPr>
            <a:picLocks noChangeAspect="1"/>
          </p:cNvPicPr>
          <p:nvPr/>
        </p:nvPicPr>
        <p:blipFill>
          <a:blip r:embed="rId4" cstate="print"/>
          <a:stretch>
            <a:fillRect/>
          </a:stretch>
        </p:blipFill>
        <p:spPr>
          <a:xfrm>
            <a:off x="1816893" y="2402468"/>
            <a:ext cx="6015152" cy="4252471"/>
          </a:xfrm>
          <a:prstGeom prst="rect">
            <a:avLst/>
          </a:prstGeom>
        </p:spPr>
      </p:pic>
      <p:pic>
        <p:nvPicPr>
          <p:cNvPr id="267265" name="Picture 1" descr="C:\Users\Jan Freiwald\Pictures\2014-03-26\DSCN0477.JPG"/>
          <p:cNvPicPr>
            <a:picLocks noChangeAspect="1" noChangeArrowheads="1"/>
          </p:cNvPicPr>
          <p:nvPr/>
        </p:nvPicPr>
        <p:blipFill>
          <a:blip r:embed="rId5" cstate="print"/>
          <a:srcRect/>
          <a:stretch>
            <a:fillRect/>
          </a:stretch>
        </p:blipFill>
        <p:spPr bwMode="auto">
          <a:xfrm>
            <a:off x="1752600" y="2057400"/>
            <a:ext cx="6172200" cy="4629673"/>
          </a:xfrm>
          <a:prstGeom prst="rect">
            <a:avLst/>
          </a:prstGeom>
          <a:noFill/>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C:\Users\Jan Freiwald\Desktop\RCCA photos\DSC05568.JPG"/>
          <p:cNvPicPr>
            <a:picLocks noChangeAspect="1" noChangeArrowheads="1"/>
          </p:cNvPicPr>
          <p:nvPr/>
        </p:nvPicPr>
        <p:blipFill>
          <a:blip r:embed="rId3" cstate="print"/>
          <a:srcRect/>
          <a:stretch>
            <a:fillRect/>
          </a:stretch>
        </p:blipFill>
        <p:spPr bwMode="auto">
          <a:xfrm flipH="1">
            <a:off x="0" y="0"/>
            <a:ext cx="9144000" cy="6858000"/>
          </a:xfrm>
          <a:prstGeom prst="rect">
            <a:avLst/>
          </a:prstGeom>
          <a:noFill/>
        </p:spPr>
      </p:pic>
      <p:sp>
        <p:nvSpPr>
          <p:cNvPr id="5122" name="Rectangle 2"/>
          <p:cNvSpPr>
            <a:spLocks noGrp="1" noChangeArrowheads="1"/>
          </p:cNvSpPr>
          <p:nvPr>
            <p:ph type="title"/>
          </p:nvPr>
        </p:nvSpPr>
        <p:spPr>
          <a:xfrm>
            <a:off x="457200" y="0"/>
            <a:ext cx="3962400" cy="1143000"/>
          </a:xfrm>
        </p:spPr>
        <p:txBody>
          <a:bodyPr>
            <a:normAutofit fontScale="90000"/>
          </a:bodyPr>
          <a:lstStyle/>
          <a:p>
            <a:pPr eaLnBrk="1" hangingPunct="1"/>
            <a:r>
              <a:rPr lang="en-US" sz="3600" b="1" dirty="0" smtClean="0">
                <a:solidFill>
                  <a:srgbClr val="FFFF00"/>
                </a:solidFill>
              </a:rPr>
              <a:t>Central Coast Monitoring Sites</a:t>
            </a:r>
          </a:p>
        </p:txBody>
      </p:sp>
      <p:sp>
        <p:nvSpPr>
          <p:cNvPr id="7" name="TextBox 6"/>
          <p:cNvSpPr txBox="1"/>
          <p:nvPr/>
        </p:nvSpPr>
        <p:spPr>
          <a:xfrm>
            <a:off x="5410200" y="4343400"/>
            <a:ext cx="1506503" cy="369332"/>
          </a:xfrm>
          <a:prstGeom prst="rect">
            <a:avLst/>
          </a:prstGeom>
          <a:noFill/>
        </p:spPr>
        <p:txBody>
          <a:bodyPr wrap="none" rtlCol="0">
            <a:spAutoFit/>
          </a:bodyPr>
          <a:lstStyle/>
          <a:p>
            <a:r>
              <a:rPr lang="en-US" dirty="0" smtClean="0"/>
              <a:t>MAP Of SITES </a:t>
            </a:r>
            <a:endParaRPr lang="en-US" dirty="0"/>
          </a:p>
        </p:txBody>
      </p:sp>
      <p:pic>
        <p:nvPicPr>
          <p:cNvPr id="41986" name="Picture 2" descr="C:\Users\Jan Freiwald\Documents\Reef Check\RC_GIS\jpeg maps\5YR REPORT\RCCA sites Cen cal for 5yr report lowres-stars.jpg"/>
          <p:cNvPicPr>
            <a:picLocks noChangeAspect="1" noChangeArrowheads="1"/>
          </p:cNvPicPr>
          <p:nvPr/>
        </p:nvPicPr>
        <p:blipFill>
          <a:blip r:embed="rId4" cstate="print"/>
          <a:srcRect l="3461" t="2674" r="3103" b="2395"/>
          <a:stretch>
            <a:fillRect/>
          </a:stretch>
        </p:blipFill>
        <p:spPr bwMode="auto">
          <a:xfrm>
            <a:off x="4267200" y="609600"/>
            <a:ext cx="4648200" cy="611152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C:\Users\Jan Freiwald\Desktop\RCCA photos\DSC05568.JPG"/>
          <p:cNvPicPr>
            <a:picLocks noChangeAspect="1" noChangeArrowheads="1"/>
          </p:cNvPicPr>
          <p:nvPr/>
        </p:nvPicPr>
        <p:blipFill>
          <a:blip r:embed="rId3" cstate="print"/>
          <a:srcRect/>
          <a:stretch>
            <a:fillRect/>
          </a:stretch>
        </p:blipFill>
        <p:spPr bwMode="auto">
          <a:xfrm flipH="1">
            <a:off x="0" y="0"/>
            <a:ext cx="9144000" cy="6858000"/>
          </a:xfrm>
          <a:prstGeom prst="rect">
            <a:avLst/>
          </a:prstGeom>
          <a:noFill/>
        </p:spPr>
      </p:pic>
      <p:sp>
        <p:nvSpPr>
          <p:cNvPr id="2" name="Title 1"/>
          <p:cNvSpPr>
            <a:spLocks noGrp="1"/>
          </p:cNvSpPr>
          <p:nvPr>
            <p:ph type="title"/>
          </p:nvPr>
        </p:nvSpPr>
        <p:spPr>
          <a:xfrm>
            <a:off x="457200" y="0"/>
            <a:ext cx="8229600" cy="1143000"/>
          </a:xfrm>
        </p:spPr>
        <p:txBody>
          <a:bodyPr/>
          <a:lstStyle/>
          <a:p>
            <a:r>
              <a:rPr lang="en-US" dirty="0" smtClean="0"/>
              <a:t>Establishing </a:t>
            </a:r>
            <a:r>
              <a:rPr lang="en-US" dirty="0"/>
              <a:t>a benchmark </a:t>
            </a:r>
          </a:p>
        </p:txBody>
      </p:sp>
      <p:sp>
        <p:nvSpPr>
          <p:cNvPr id="5" name="TextBox 4"/>
          <p:cNvSpPr txBox="1"/>
          <p:nvPr/>
        </p:nvSpPr>
        <p:spPr>
          <a:xfrm>
            <a:off x="3962400" y="4343400"/>
            <a:ext cx="4648200" cy="2308324"/>
          </a:xfrm>
          <a:prstGeom prst="rect">
            <a:avLst/>
          </a:prstGeom>
          <a:noFill/>
        </p:spPr>
        <p:txBody>
          <a:bodyPr wrap="square" rtlCol="0">
            <a:spAutoFit/>
          </a:bodyPr>
          <a:lstStyle/>
          <a:p>
            <a:pPr marL="344488" indent="-344488"/>
            <a:r>
              <a:rPr lang="en-US" sz="2400" b="1" dirty="0" smtClean="0">
                <a:solidFill>
                  <a:srgbClr val="F4FA06"/>
                </a:solidFill>
                <a:effectLst>
                  <a:outerShdw blurRad="38100" dist="38100" dir="2700000" algn="tl">
                    <a:srgbClr val="000000">
                      <a:alpha val="43137"/>
                    </a:srgbClr>
                  </a:outerShdw>
                </a:effectLst>
              </a:rPr>
              <a:t>3 Kelp Forest Communities</a:t>
            </a:r>
          </a:p>
          <a:p>
            <a:pPr marL="344488" indent="-344488"/>
            <a:endParaRPr lang="en-US" sz="2400" b="1" dirty="0" smtClean="0">
              <a:solidFill>
                <a:srgbClr val="F4FA06"/>
              </a:solidFill>
              <a:effectLst>
                <a:outerShdw blurRad="38100" dist="38100" dir="2700000" algn="tl">
                  <a:srgbClr val="000000">
                    <a:alpha val="43137"/>
                  </a:srgbClr>
                </a:outerShdw>
              </a:effectLst>
            </a:endParaRPr>
          </a:p>
          <a:p>
            <a:pPr marL="344488" indent="-344488">
              <a:buFont typeface="Arial" pitchFamily="34" charset="0"/>
              <a:buChar char="•"/>
            </a:pPr>
            <a:r>
              <a:rPr lang="en-US" sz="2400" b="1" dirty="0" smtClean="0">
                <a:solidFill>
                  <a:srgbClr val="F4FA06"/>
                </a:solidFill>
                <a:effectLst>
                  <a:outerShdw blurRad="38100" dist="38100" dir="2700000" algn="tl">
                    <a:srgbClr val="000000">
                      <a:alpha val="43137"/>
                    </a:srgbClr>
                  </a:outerShdw>
                </a:effectLst>
              </a:rPr>
              <a:t>Communities in Monterey differ from communities in Carmel Bay/ Lobos</a:t>
            </a:r>
          </a:p>
          <a:p>
            <a:pPr marL="344488" indent="-344488">
              <a:buFont typeface="Arial" pitchFamily="34" charset="0"/>
              <a:buChar char="•"/>
            </a:pPr>
            <a:endParaRPr lang="en-US" sz="2400" b="1" dirty="0" smtClean="0">
              <a:solidFill>
                <a:srgbClr val="F4FA06"/>
              </a:solidFill>
              <a:effectLst>
                <a:outerShdw blurRad="38100" dist="38100" dir="2700000" algn="tl">
                  <a:srgbClr val="000000">
                    <a:alpha val="43137"/>
                  </a:srgbClr>
                </a:outerShdw>
              </a:effectLst>
            </a:endParaRPr>
          </a:p>
        </p:txBody>
      </p:sp>
      <p:sp>
        <p:nvSpPr>
          <p:cNvPr id="147" name="Rectangle 146"/>
          <p:cNvSpPr/>
          <p:nvPr/>
        </p:nvSpPr>
        <p:spPr>
          <a:xfrm>
            <a:off x="3581400" y="1128252"/>
            <a:ext cx="5562600" cy="32151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77"/>
          <p:cNvGrpSpPr/>
          <p:nvPr/>
        </p:nvGrpSpPr>
        <p:grpSpPr>
          <a:xfrm>
            <a:off x="7154067" y="1219200"/>
            <a:ext cx="2370933" cy="3048000"/>
            <a:chOff x="6062023" y="1714490"/>
            <a:chExt cx="3005776" cy="2781285"/>
          </a:xfrm>
        </p:grpSpPr>
        <p:grpSp>
          <p:nvGrpSpPr>
            <p:cNvPr id="149" name="Group 65"/>
            <p:cNvGrpSpPr/>
            <p:nvPr/>
          </p:nvGrpSpPr>
          <p:grpSpPr>
            <a:xfrm>
              <a:off x="6098155" y="1752590"/>
              <a:ext cx="2969644" cy="2743185"/>
              <a:chOff x="-242887" y="1371600"/>
              <a:chExt cx="9763125" cy="5133975"/>
            </a:xfrm>
          </p:grpSpPr>
          <p:sp>
            <p:nvSpPr>
              <p:cNvPr id="221" name="Line 15"/>
              <p:cNvSpPr>
                <a:spLocks noChangeShapeType="1"/>
              </p:cNvSpPr>
              <p:nvPr/>
            </p:nvSpPr>
            <p:spPr bwMode="auto">
              <a:xfrm>
                <a:off x="-84137" y="6172200"/>
                <a:ext cx="9410700" cy="1588"/>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Line 16"/>
              <p:cNvSpPr>
                <a:spLocks noChangeShapeType="1"/>
              </p:cNvSpPr>
              <p:nvPr/>
            </p:nvSpPr>
            <p:spPr bwMode="auto">
              <a:xfrm>
                <a:off x="-84137" y="6094413"/>
                <a:ext cx="1588" cy="155575"/>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3" name="Line 17"/>
              <p:cNvSpPr>
                <a:spLocks noChangeShapeType="1"/>
              </p:cNvSpPr>
              <p:nvPr/>
            </p:nvSpPr>
            <p:spPr bwMode="auto">
              <a:xfrm>
                <a:off x="2268538" y="6094413"/>
                <a:ext cx="1588" cy="155575"/>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4" name="Line 18"/>
              <p:cNvSpPr>
                <a:spLocks noChangeShapeType="1"/>
              </p:cNvSpPr>
              <p:nvPr/>
            </p:nvSpPr>
            <p:spPr bwMode="auto">
              <a:xfrm>
                <a:off x="4621213" y="6094413"/>
                <a:ext cx="1588" cy="155575"/>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Line 19"/>
              <p:cNvSpPr>
                <a:spLocks noChangeShapeType="1"/>
              </p:cNvSpPr>
              <p:nvPr/>
            </p:nvSpPr>
            <p:spPr bwMode="auto">
              <a:xfrm>
                <a:off x="6973888" y="6094413"/>
                <a:ext cx="1588" cy="155575"/>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Line 20"/>
              <p:cNvSpPr>
                <a:spLocks noChangeShapeType="1"/>
              </p:cNvSpPr>
              <p:nvPr/>
            </p:nvSpPr>
            <p:spPr bwMode="auto">
              <a:xfrm>
                <a:off x="9326563" y="6094413"/>
                <a:ext cx="1588" cy="155575"/>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 name="Rectangle 21"/>
              <p:cNvSpPr>
                <a:spLocks noChangeArrowheads="1"/>
              </p:cNvSpPr>
              <p:nvPr/>
            </p:nvSpPr>
            <p:spPr bwMode="auto">
              <a:xfrm>
                <a:off x="-242887" y="6257925"/>
                <a:ext cx="409575" cy="2476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Arial" pitchFamily="34" charset="0"/>
                    <a:cs typeface="Arial" pitchFamily="34" charset="0"/>
                  </a:rPr>
                  <a:t>100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8" name="Rectangle 22"/>
              <p:cNvSpPr>
                <a:spLocks noChangeArrowheads="1"/>
              </p:cNvSpPr>
              <p:nvPr/>
            </p:nvSpPr>
            <p:spPr bwMode="auto">
              <a:xfrm>
                <a:off x="2166938" y="6257925"/>
                <a:ext cx="295275" cy="2476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Arial" pitchFamily="34" charset="0"/>
                    <a:cs typeface="Arial" pitchFamily="34" charset="0"/>
                  </a:rPr>
                  <a:t>90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9" name="Rectangle 23"/>
              <p:cNvSpPr>
                <a:spLocks noChangeArrowheads="1"/>
              </p:cNvSpPr>
              <p:nvPr/>
            </p:nvSpPr>
            <p:spPr bwMode="auto">
              <a:xfrm>
                <a:off x="4519613" y="6257925"/>
                <a:ext cx="295275" cy="2476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Arial" pitchFamily="34" charset="0"/>
                    <a:cs typeface="Arial" pitchFamily="34" charset="0"/>
                  </a:rPr>
                  <a:t>80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0" name="Rectangle 24"/>
              <p:cNvSpPr>
                <a:spLocks noChangeArrowheads="1"/>
              </p:cNvSpPr>
              <p:nvPr/>
            </p:nvSpPr>
            <p:spPr bwMode="auto">
              <a:xfrm>
                <a:off x="6872288" y="6257925"/>
                <a:ext cx="295275" cy="2476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Arial" pitchFamily="34" charset="0"/>
                    <a:cs typeface="Arial" pitchFamily="34" charset="0"/>
                  </a:rPr>
                  <a:t>70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1" name="Rectangle 25"/>
              <p:cNvSpPr>
                <a:spLocks noChangeArrowheads="1"/>
              </p:cNvSpPr>
              <p:nvPr/>
            </p:nvSpPr>
            <p:spPr bwMode="auto">
              <a:xfrm>
                <a:off x="9224963" y="6257925"/>
                <a:ext cx="295275" cy="24765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smtClean="0">
                    <a:ln>
                      <a:noFill/>
                    </a:ln>
                    <a:solidFill>
                      <a:srgbClr val="000000"/>
                    </a:solidFill>
                    <a:effectLst/>
                    <a:latin typeface="Arial" pitchFamily="34" charset="0"/>
                    <a:cs typeface="Arial" pitchFamily="34" charset="0"/>
                  </a:rPr>
                  <a:t>60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232" name="Group 83"/>
              <p:cNvGrpSpPr/>
              <p:nvPr/>
            </p:nvGrpSpPr>
            <p:grpSpPr>
              <a:xfrm flipV="1">
                <a:off x="-80962" y="1371600"/>
                <a:ext cx="7178675" cy="4383087"/>
                <a:chOff x="-80962" y="1563688"/>
                <a:chExt cx="7178675" cy="4383087"/>
              </a:xfrm>
            </p:grpSpPr>
            <p:sp>
              <p:nvSpPr>
                <p:cNvPr id="233" name="Freeform 31"/>
                <p:cNvSpPr>
                  <a:spLocks noEditPoints="1"/>
                </p:cNvSpPr>
                <p:nvPr/>
              </p:nvSpPr>
              <p:spPr bwMode="auto">
                <a:xfrm>
                  <a:off x="-80962" y="2379663"/>
                  <a:ext cx="4367213" cy="9525"/>
                </a:xfrm>
                <a:custGeom>
                  <a:avLst/>
                  <a:gdLst/>
                  <a:ahLst/>
                  <a:cxnLst>
                    <a:cxn ang="0">
                      <a:pos x="42" y="6"/>
                    </a:cxn>
                    <a:cxn ang="0">
                      <a:pos x="84" y="0"/>
                    </a:cxn>
                    <a:cxn ang="0">
                      <a:pos x="120" y="6"/>
                    </a:cxn>
                    <a:cxn ang="0">
                      <a:pos x="174" y="0"/>
                    </a:cxn>
                    <a:cxn ang="0">
                      <a:pos x="204" y="0"/>
                    </a:cxn>
                    <a:cxn ang="0">
                      <a:pos x="258" y="6"/>
                    </a:cxn>
                    <a:cxn ang="0">
                      <a:pos x="300" y="0"/>
                    </a:cxn>
                    <a:cxn ang="0">
                      <a:pos x="336" y="6"/>
                    </a:cxn>
                    <a:cxn ang="0">
                      <a:pos x="390" y="0"/>
                    </a:cxn>
                    <a:cxn ang="0">
                      <a:pos x="420" y="0"/>
                    </a:cxn>
                    <a:cxn ang="0">
                      <a:pos x="474" y="6"/>
                    </a:cxn>
                    <a:cxn ang="0">
                      <a:pos x="516" y="0"/>
                    </a:cxn>
                    <a:cxn ang="0">
                      <a:pos x="552" y="6"/>
                    </a:cxn>
                    <a:cxn ang="0">
                      <a:pos x="606" y="0"/>
                    </a:cxn>
                    <a:cxn ang="0">
                      <a:pos x="636" y="0"/>
                    </a:cxn>
                    <a:cxn ang="0">
                      <a:pos x="690" y="6"/>
                    </a:cxn>
                    <a:cxn ang="0">
                      <a:pos x="732" y="0"/>
                    </a:cxn>
                    <a:cxn ang="0">
                      <a:pos x="768" y="6"/>
                    </a:cxn>
                    <a:cxn ang="0">
                      <a:pos x="822" y="0"/>
                    </a:cxn>
                    <a:cxn ang="0">
                      <a:pos x="852" y="0"/>
                    </a:cxn>
                    <a:cxn ang="0">
                      <a:pos x="906" y="6"/>
                    </a:cxn>
                    <a:cxn ang="0">
                      <a:pos x="948" y="0"/>
                    </a:cxn>
                    <a:cxn ang="0">
                      <a:pos x="984" y="6"/>
                    </a:cxn>
                    <a:cxn ang="0">
                      <a:pos x="1038" y="0"/>
                    </a:cxn>
                    <a:cxn ang="0">
                      <a:pos x="1068" y="0"/>
                    </a:cxn>
                    <a:cxn ang="0">
                      <a:pos x="1122" y="6"/>
                    </a:cxn>
                    <a:cxn ang="0">
                      <a:pos x="1164" y="0"/>
                    </a:cxn>
                    <a:cxn ang="0">
                      <a:pos x="1200" y="6"/>
                    </a:cxn>
                    <a:cxn ang="0">
                      <a:pos x="1254" y="0"/>
                    </a:cxn>
                    <a:cxn ang="0">
                      <a:pos x="1284" y="0"/>
                    </a:cxn>
                    <a:cxn ang="0">
                      <a:pos x="1338" y="6"/>
                    </a:cxn>
                    <a:cxn ang="0">
                      <a:pos x="1380" y="0"/>
                    </a:cxn>
                    <a:cxn ang="0">
                      <a:pos x="1416" y="6"/>
                    </a:cxn>
                    <a:cxn ang="0">
                      <a:pos x="1470" y="0"/>
                    </a:cxn>
                    <a:cxn ang="0">
                      <a:pos x="1500" y="0"/>
                    </a:cxn>
                    <a:cxn ang="0">
                      <a:pos x="1554" y="6"/>
                    </a:cxn>
                    <a:cxn ang="0">
                      <a:pos x="1596" y="0"/>
                    </a:cxn>
                    <a:cxn ang="0">
                      <a:pos x="1632" y="6"/>
                    </a:cxn>
                    <a:cxn ang="0">
                      <a:pos x="1686" y="0"/>
                    </a:cxn>
                    <a:cxn ang="0">
                      <a:pos x="1716" y="0"/>
                    </a:cxn>
                    <a:cxn ang="0">
                      <a:pos x="1770" y="6"/>
                    </a:cxn>
                    <a:cxn ang="0">
                      <a:pos x="1812" y="0"/>
                    </a:cxn>
                    <a:cxn ang="0">
                      <a:pos x="1848" y="6"/>
                    </a:cxn>
                    <a:cxn ang="0">
                      <a:pos x="1902" y="0"/>
                    </a:cxn>
                    <a:cxn ang="0">
                      <a:pos x="1932" y="0"/>
                    </a:cxn>
                    <a:cxn ang="0">
                      <a:pos x="1986" y="6"/>
                    </a:cxn>
                    <a:cxn ang="0">
                      <a:pos x="2028" y="0"/>
                    </a:cxn>
                    <a:cxn ang="0">
                      <a:pos x="2064" y="6"/>
                    </a:cxn>
                    <a:cxn ang="0">
                      <a:pos x="2118" y="0"/>
                    </a:cxn>
                    <a:cxn ang="0">
                      <a:pos x="2148" y="0"/>
                    </a:cxn>
                    <a:cxn ang="0">
                      <a:pos x="2202" y="6"/>
                    </a:cxn>
                    <a:cxn ang="0">
                      <a:pos x="2244" y="0"/>
                    </a:cxn>
                    <a:cxn ang="0">
                      <a:pos x="2280" y="6"/>
                    </a:cxn>
                    <a:cxn ang="0">
                      <a:pos x="2334" y="0"/>
                    </a:cxn>
                    <a:cxn ang="0">
                      <a:pos x="2364" y="0"/>
                    </a:cxn>
                    <a:cxn ang="0">
                      <a:pos x="2418" y="6"/>
                    </a:cxn>
                    <a:cxn ang="0">
                      <a:pos x="2460" y="0"/>
                    </a:cxn>
                    <a:cxn ang="0">
                      <a:pos x="2496" y="6"/>
                    </a:cxn>
                    <a:cxn ang="0">
                      <a:pos x="2550" y="0"/>
                    </a:cxn>
                    <a:cxn ang="0">
                      <a:pos x="2580" y="0"/>
                    </a:cxn>
                    <a:cxn ang="0">
                      <a:pos x="2634" y="6"/>
                    </a:cxn>
                    <a:cxn ang="0">
                      <a:pos x="2676" y="0"/>
                    </a:cxn>
                    <a:cxn ang="0">
                      <a:pos x="2712" y="6"/>
                    </a:cxn>
                  </a:cxnLst>
                  <a:rect l="0" t="0" r="r" b="b"/>
                  <a:pathLst>
                    <a:path w="2751" h="6">
                      <a:moveTo>
                        <a:pt x="0" y="0"/>
                      </a:moveTo>
                      <a:lnTo>
                        <a:pt x="6" y="0"/>
                      </a:lnTo>
                      <a:lnTo>
                        <a:pt x="6" y="6"/>
                      </a:lnTo>
                      <a:lnTo>
                        <a:pt x="0" y="6"/>
                      </a:lnTo>
                      <a:lnTo>
                        <a:pt x="0" y="0"/>
                      </a:lnTo>
                      <a:close/>
                      <a:moveTo>
                        <a:pt x="12" y="0"/>
                      </a:moveTo>
                      <a:lnTo>
                        <a:pt x="18" y="0"/>
                      </a:lnTo>
                      <a:lnTo>
                        <a:pt x="18" y="6"/>
                      </a:lnTo>
                      <a:lnTo>
                        <a:pt x="12" y="6"/>
                      </a:lnTo>
                      <a:lnTo>
                        <a:pt x="12" y="0"/>
                      </a:lnTo>
                      <a:close/>
                      <a:moveTo>
                        <a:pt x="24" y="0"/>
                      </a:moveTo>
                      <a:lnTo>
                        <a:pt x="30" y="0"/>
                      </a:lnTo>
                      <a:lnTo>
                        <a:pt x="30" y="6"/>
                      </a:lnTo>
                      <a:lnTo>
                        <a:pt x="24" y="6"/>
                      </a:lnTo>
                      <a:lnTo>
                        <a:pt x="24" y="0"/>
                      </a:lnTo>
                      <a:close/>
                      <a:moveTo>
                        <a:pt x="36" y="0"/>
                      </a:moveTo>
                      <a:lnTo>
                        <a:pt x="42" y="0"/>
                      </a:lnTo>
                      <a:lnTo>
                        <a:pt x="42" y="6"/>
                      </a:lnTo>
                      <a:lnTo>
                        <a:pt x="36" y="6"/>
                      </a:lnTo>
                      <a:lnTo>
                        <a:pt x="36" y="0"/>
                      </a:lnTo>
                      <a:close/>
                      <a:moveTo>
                        <a:pt x="48" y="0"/>
                      </a:moveTo>
                      <a:lnTo>
                        <a:pt x="54" y="0"/>
                      </a:lnTo>
                      <a:lnTo>
                        <a:pt x="54" y="6"/>
                      </a:lnTo>
                      <a:lnTo>
                        <a:pt x="48" y="6"/>
                      </a:lnTo>
                      <a:lnTo>
                        <a:pt x="48" y="0"/>
                      </a:lnTo>
                      <a:close/>
                      <a:moveTo>
                        <a:pt x="60" y="0"/>
                      </a:moveTo>
                      <a:lnTo>
                        <a:pt x="66" y="0"/>
                      </a:lnTo>
                      <a:lnTo>
                        <a:pt x="66" y="6"/>
                      </a:lnTo>
                      <a:lnTo>
                        <a:pt x="60" y="6"/>
                      </a:lnTo>
                      <a:lnTo>
                        <a:pt x="60" y="0"/>
                      </a:lnTo>
                      <a:close/>
                      <a:moveTo>
                        <a:pt x="72" y="0"/>
                      </a:moveTo>
                      <a:lnTo>
                        <a:pt x="78" y="0"/>
                      </a:lnTo>
                      <a:lnTo>
                        <a:pt x="78" y="6"/>
                      </a:lnTo>
                      <a:lnTo>
                        <a:pt x="72" y="6"/>
                      </a:lnTo>
                      <a:lnTo>
                        <a:pt x="72" y="0"/>
                      </a:lnTo>
                      <a:close/>
                      <a:moveTo>
                        <a:pt x="84" y="0"/>
                      </a:moveTo>
                      <a:lnTo>
                        <a:pt x="90" y="0"/>
                      </a:lnTo>
                      <a:lnTo>
                        <a:pt x="90" y="6"/>
                      </a:lnTo>
                      <a:lnTo>
                        <a:pt x="84" y="6"/>
                      </a:lnTo>
                      <a:lnTo>
                        <a:pt x="84" y="0"/>
                      </a:lnTo>
                      <a:close/>
                      <a:moveTo>
                        <a:pt x="96" y="0"/>
                      </a:moveTo>
                      <a:lnTo>
                        <a:pt x="102" y="0"/>
                      </a:lnTo>
                      <a:lnTo>
                        <a:pt x="102" y="6"/>
                      </a:lnTo>
                      <a:lnTo>
                        <a:pt x="96" y="6"/>
                      </a:lnTo>
                      <a:lnTo>
                        <a:pt x="96" y="0"/>
                      </a:lnTo>
                      <a:close/>
                      <a:moveTo>
                        <a:pt x="108" y="0"/>
                      </a:moveTo>
                      <a:lnTo>
                        <a:pt x="114" y="0"/>
                      </a:lnTo>
                      <a:lnTo>
                        <a:pt x="114" y="6"/>
                      </a:lnTo>
                      <a:lnTo>
                        <a:pt x="108" y="6"/>
                      </a:lnTo>
                      <a:lnTo>
                        <a:pt x="108" y="0"/>
                      </a:lnTo>
                      <a:close/>
                      <a:moveTo>
                        <a:pt x="120" y="0"/>
                      </a:moveTo>
                      <a:lnTo>
                        <a:pt x="126" y="0"/>
                      </a:lnTo>
                      <a:lnTo>
                        <a:pt x="126" y="6"/>
                      </a:lnTo>
                      <a:lnTo>
                        <a:pt x="120" y="6"/>
                      </a:lnTo>
                      <a:lnTo>
                        <a:pt x="120" y="0"/>
                      </a:lnTo>
                      <a:close/>
                      <a:moveTo>
                        <a:pt x="132" y="0"/>
                      </a:moveTo>
                      <a:lnTo>
                        <a:pt x="138" y="0"/>
                      </a:lnTo>
                      <a:lnTo>
                        <a:pt x="138" y="6"/>
                      </a:lnTo>
                      <a:lnTo>
                        <a:pt x="132" y="6"/>
                      </a:lnTo>
                      <a:lnTo>
                        <a:pt x="132" y="0"/>
                      </a:lnTo>
                      <a:close/>
                      <a:moveTo>
                        <a:pt x="144" y="0"/>
                      </a:moveTo>
                      <a:lnTo>
                        <a:pt x="150" y="0"/>
                      </a:lnTo>
                      <a:lnTo>
                        <a:pt x="150" y="6"/>
                      </a:lnTo>
                      <a:lnTo>
                        <a:pt x="144" y="6"/>
                      </a:lnTo>
                      <a:lnTo>
                        <a:pt x="144" y="0"/>
                      </a:lnTo>
                      <a:close/>
                      <a:moveTo>
                        <a:pt x="156" y="0"/>
                      </a:moveTo>
                      <a:lnTo>
                        <a:pt x="162" y="0"/>
                      </a:lnTo>
                      <a:lnTo>
                        <a:pt x="162" y="6"/>
                      </a:lnTo>
                      <a:lnTo>
                        <a:pt x="156" y="6"/>
                      </a:lnTo>
                      <a:lnTo>
                        <a:pt x="156" y="0"/>
                      </a:lnTo>
                      <a:close/>
                      <a:moveTo>
                        <a:pt x="168" y="0"/>
                      </a:moveTo>
                      <a:lnTo>
                        <a:pt x="174" y="0"/>
                      </a:lnTo>
                      <a:lnTo>
                        <a:pt x="174" y="6"/>
                      </a:lnTo>
                      <a:lnTo>
                        <a:pt x="168" y="6"/>
                      </a:lnTo>
                      <a:lnTo>
                        <a:pt x="168" y="0"/>
                      </a:lnTo>
                      <a:close/>
                      <a:moveTo>
                        <a:pt x="180" y="0"/>
                      </a:moveTo>
                      <a:lnTo>
                        <a:pt x="186" y="0"/>
                      </a:lnTo>
                      <a:lnTo>
                        <a:pt x="186" y="6"/>
                      </a:lnTo>
                      <a:lnTo>
                        <a:pt x="180" y="6"/>
                      </a:lnTo>
                      <a:lnTo>
                        <a:pt x="180" y="0"/>
                      </a:lnTo>
                      <a:close/>
                      <a:moveTo>
                        <a:pt x="192" y="0"/>
                      </a:moveTo>
                      <a:lnTo>
                        <a:pt x="198" y="0"/>
                      </a:lnTo>
                      <a:lnTo>
                        <a:pt x="198" y="6"/>
                      </a:lnTo>
                      <a:lnTo>
                        <a:pt x="192" y="6"/>
                      </a:lnTo>
                      <a:lnTo>
                        <a:pt x="192" y="0"/>
                      </a:lnTo>
                      <a:close/>
                      <a:moveTo>
                        <a:pt x="204" y="0"/>
                      </a:moveTo>
                      <a:lnTo>
                        <a:pt x="210" y="0"/>
                      </a:lnTo>
                      <a:lnTo>
                        <a:pt x="210" y="6"/>
                      </a:lnTo>
                      <a:lnTo>
                        <a:pt x="204" y="6"/>
                      </a:lnTo>
                      <a:lnTo>
                        <a:pt x="204" y="0"/>
                      </a:lnTo>
                      <a:close/>
                      <a:moveTo>
                        <a:pt x="216" y="0"/>
                      </a:moveTo>
                      <a:lnTo>
                        <a:pt x="222" y="0"/>
                      </a:lnTo>
                      <a:lnTo>
                        <a:pt x="222" y="6"/>
                      </a:lnTo>
                      <a:lnTo>
                        <a:pt x="216" y="6"/>
                      </a:lnTo>
                      <a:lnTo>
                        <a:pt x="216" y="0"/>
                      </a:lnTo>
                      <a:close/>
                      <a:moveTo>
                        <a:pt x="228" y="0"/>
                      </a:moveTo>
                      <a:lnTo>
                        <a:pt x="234" y="0"/>
                      </a:lnTo>
                      <a:lnTo>
                        <a:pt x="234" y="6"/>
                      </a:lnTo>
                      <a:lnTo>
                        <a:pt x="228" y="6"/>
                      </a:lnTo>
                      <a:lnTo>
                        <a:pt x="228" y="0"/>
                      </a:lnTo>
                      <a:close/>
                      <a:moveTo>
                        <a:pt x="240" y="0"/>
                      </a:moveTo>
                      <a:lnTo>
                        <a:pt x="246" y="0"/>
                      </a:lnTo>
                      <a:lnTo>
                        <a:pt x="246" y="6"/>
                      </a:lnTo>
                      <a:lnTo>
                        <a:pt x="240" y="6"/>
                      </a:lnTo>
                      <a:lnTo>
                        <a:pt x="240" y="0"/>
                      </a:lnTo>
                      <a:close/>
                      <a:moveTo>
                        <a:pt x="252" y="0"/>
                      </a:moveTo>
                      <a:lnTo>
                        <a:pt x="258" y="0"/>
                      </a:lnTo>
                      <a:lnTo>
                        <a:pt x="258" y="6"/>
                      </a:lnTo>
                      <a:lnTo>
                        <a:pt x="252" y="6"/>
                      </a:lnTo>
                      <a:lnTo>
                        <a:pt x="252" y="0"/>
                      </a:lnTo>
                      <a:close/>
                      <a:moveTo>
                        <a:pt x="264" y="0"/>
                      </a:moveTo>
                      <a:lnTo>
                        <a:pt x="270" y="0"/>
                      </a:lnTo>
                      <a:lnTo>
                        <a:pt x="270" y="6"/>
                      </a:lnTo>
                      <a:lnTo>
                        <a:pt x="264" y="6"/>
                      </a:lnTo>
                      <a:lnTo>
                        <a:pt x="264" y="0"/>
                      </a:lnTo>
                      <a:close/>
                      <a:moveTo>
                        <a:pt x="276" y="0"/>
                      </a:moveTo>
                      <a:lnTo>
                        <a:pt x="282" y="0"/>
                      </a:lnTo>
                      <a:lnTo>
                        <a:pt x="282" y="6"/>
                      </a:lnTo>
                      <a:lnTo>
                        <a:pt x="276" y="6"/>
                      </a:lnTo>
                      <a:lnTo>
                        <a:pt x="276" y="0"/>
                      </a:lnTo>
                      <a:close/>
                      <a:moveTo>
                        <a:pt x="288" y="0"/>
                      </a:moveTo>
                      <a:lnTo>
                        <a:pt x="294" y="0"/>
                      </a:lnTo>
                      <a:lnTo>
                        <a:pt x="294" y="6"/>
                      </a:lnTo>
                      <a:lnTo>
                        <a:pt x="288" y="6"/>
                      </a:lnTo>
                      <a:lnTo>
                        <a:pt x="288" y="0"/>
                      </a:lnTo>
                      <a:close/>
                      <a:moveTo>
                        <a:pt x="300" y="0"/>
                      </a:moveTo>
                      <a:lnTo>
                        <a:pt x="306" y="0"/>
                      </a:lnTo>
                      <a:lnTo>
                        <a:pt x="306" y="6"/>
                      </a:lnTo>
                      <a:lnTo>
                        <a:pt x="300" y="6"/>
                      </a:lnTo>
                      <a:lnTo>
                        <a:pt x="300" y="0"/>
                      </a:lnTo>
                      <a:close/>
                      <a:moveTo>
                        <a:pt x="312" y="0"/>
                      </a:moveTo>
                      <a:lnTo>
                        <a:pt x="318" y="0"/>
                      </a:lnTo>
                      <a:lnTo>
                        <a:pt x="318" y="6"/>
                      </a:lnTo>
                      <a:lnTo>
                        <a:pt x="312" y="6"/>
                      </a:lnTo>
                      <a:lnTo>
                        <a:pt x="312" y="0"/>
                      </a:lnTo>
                      <a:close/>
                      <a:moveTo>
                        <a:pt x="324" y="0"/>
                      </a:moveTo>
                      <a:lnTo>
                        <a:pt x="330" y="0"/>
                      </a:lnTo>
                      <a:lnTo>
                        <a:pt x="330" y="6"/>
                      </a:lnTo>
                      <a:lnTo>
                        <a:pt x="324" y="6"/>
                      </a:lnTo>
                      <a:lnTo>
                        <a:pt x="324" y="0"/>
                      </a:lnTo>
                      <a:close/>
                      <a:moveTo>
                        <a:pt x="336" y="0"/>
                      </a:moveTo>
                      <a:lnTo>
                        <a:pt x="342" y="0"/>
                      </a:lnTo>
                      <a:lnTo>
                        <a:pt x="342" y="6"/>
                      </a:lnTo>
                      <a:lnTo>
                        <a:pt x="336" y="6"/>
                      </a:lnTo>
                      <a:lnTo>
                        <a:pt x="336" y="0"/>
                      </a:lnTo>
                      <a:close/>
                      <a:moveTo>
                        <a:pt x="348" y="0"/>
                      </a:moveTo>
                      <a:lnTo>
                        <a:pt x="354" y="0"/>
                      </a:lnTo>
                      <a:lnTo>
                        <a:pt x="354" y="6"/>
                      </a:lnTo>
                      <a:lnTo>
                        <a:pt x="348" y="6"/>
                      </a:lnTo>
                      <a:lnTo>
                        <a:pt x="348" y="0"/>
                      </a:lnTo>
                      <a:close/>
                      <a:moveTo>
                        <a:pt x="360" y="0"/>
                      </a:moveTo>
                      <a:lnTo>
                        <a:pt x="366" y="0"/>
                      </a:lnTo>
                      <a:lnTo>
                        <a:pt x="366" y="6"/>
                      </a:lnTo>
                      <a:lnTo>
                        <a:pt x="360" y="6"/>
                      </a:lnTo>
                      <a:lnTo>
                        <a:pt x="360" y="0"/>
                      </a:lnTo>
                      <a:close/>
                      <a:moveTo>
                        <a:pt x="372" y="0"/>
                      </a:moveTo>
                      <a:lnTo>
                        <a:pt x="378" y="0"/>
                      </a:lnTo>
                      <a:lnTo>
                        <a:pt x="378" y="6"/>
                      </a:lnTo>
                      <a:lnTo>
                        <a:pt x="372" y="6"/>
                      </a:lnTo>
                      <a:lnTo>
                        <a:pt x="372" y="0"/>
                      </a:lnTo>
                      <a:close/>
                      <a:moveTo>
                        <a:pt x="384" y="0"/>
                      </a:moveTo>
                      <a:lnTo>
                        <a:pt x="390" y="0"/>
                      </a:lnTo>
                      <a:lnTo>
                        <a:pt x="390" y="6"/>
                      </a:lnTo>
                      <a:lnTo>
                        <a:pt x="384" y="6"/>
                      </a:lnTo>
                      <a:lnTo>
                        <a:pt x="384" y="0"/>
                      </a:lnTo>
                      <a:close/>
                      <a:moveTo>
                        <a:pt x="396" y="0"/>
                      </a:moveTo>
                      <a:lnTo>
                        <a:pt x="402" y="0"/>
                      </a:lnTo>
                      <a:lnTo>
                        <a:pt x="402" y="6"/>
                      </a:lnTo>
                      <a:lnTo>
                        <a:pt x="396" y="6"/>
                      </a:lnTo>
                      <a:lnTo>
                        <a:pt x="396" y="0"/>
                      </a:lnTo>
                      <a:close/>
                      <a:moveTo>
                        <a:pt x="408" y="0"/>
                      </a:moveTo>
                      <a:lnTo>
                        <a:pt x="414" y="0"/>
                      </a:lnTo>
                      <a:lnTo>
                        <a:pt x="414" y="6"/>
                      </a:lnTo>
                      <a:lnTo>
                        <a:pt x="408" y="6"/>
                      </a:lnTo>
                      <a:lnTo>
                        <a:pt x="408" y="0"/>
                      </a:lnTo>
                      <a:close/>
                      <a:moveTo>
                        <a:pt x="420" y="0"/>
                      </a:moveTo>
                      <a:lnTo>
                        <a:pt x="426" y="0"/>
                      </a:lnTo>
                      <a:lnTo>
                        <a:pt x="426" y="6"/>
                      </a:lnTo>
                      <a:lnTo>
                        <a:pt x="420" y="6"/>
                      </a:lnTo>
                      <a:lnTo>
                        <a:pt x="420" y="0"/>
                      </a:lnTo>
                      <a:close/>
                      <a:moveTo>
                        <a:pt x="432" y="0"/>
                      </a:moveTo>
                      <a:lnTo>
                        <a:pt x="438" y="0"/>
                      </a:lnTo>
                      <a:lnTo>
                        <a:pt x="438" y="6"/>
                      </a:lnTo>
                      <a:lnTo>
                        <a:pt x="432" y="6"/>
                      </a:lnTo>
                      <a:lnTo>
                        <a:pt x="432" y="0"/>
                      </a:lnTo>
                      <a:close/>
                      <a:moveTo>
                        <a:pt x="444" y="0"/>
                      </a:moveTo>
                      <a:lnTo>
                        <a:pt x="450" y="0"/>
                      </a:lnTo>
                      <a:lnTo>
                        <a:pt x="450" y="6"/>
                      </a:lnTo>
                      <a:lnTo>
                        <a:pt x="444" y="6"/>
                      </a:lnTo>
                      <a:lnTo>
                        <a:pt x="444" y="0"/>
                      </a:lnTo>
                      <a:close/>
                      <a:moveTo>
                        <a:pt x="456" y="0"/>
                      </a:moveTo>
                      <a:lnTo>
                        <a:pt x="462" y="0"/>
                      </a:lnTo>
                      <a:lnTo>
                        <a:pt x="462" y="6"/>
                      </a:lnTo>
                      <a:lnTo>
                        <a:pt x="456" y="6"/>
                      </a:lnTo>
                      <a:lnTo>
                        <a:pt x="456" y="0"/>
                      </a:lnTo>
                      <a:close/>
                      <a:moveTo>
                        <a:pt x="468" y="0"/>
                      </a:moveTo>
                      <a:lnTo>
                        <a:pt x="474" y="0"/>
                      </a:lnTo>
                      <a:lnTo>
                        <a:pt x="474" y="6"/>
                      </a:lnTo>
                      <a:lnTo>
                        <a:pt x="468" y="6"/>
                      </a:lnTo>
                      <a:lnTo>
                        <a:pt x="468" y="0"/>
                      </a:lnTo>
                      <a:close/>
                      <a:moveTo>
                        <a:pt x="480" y="0"/>
                      </a:moveTo>
                      <a:lnTo>
                        <a:pt x="486" y="0"/>
                      </a:lnTo>
                      <a:lnTo>
                        <a:pt x="486" y="6"/>
                      </a:lnTo>
                      <a:lnTo>
                        <a:pt x="480" y="6"/>
                      </a:lnTo>
                      <a:lnTo>
                        <a:pt x="480" y="0"/>
                      </a:lnTo>
                      <a:close/>
                      <a:moveTo>
                        <a:pt x="492" y="0"/>
                      </a:moveTo>
                      <a:lnTo>
                        <a:pt x="498" y="0"/>
                      </a:lnTo>
                      <a:lnTo>
                        <a:pt x="498" y="6"/>
                      </a:lnTo>
                      <a:lnTo>
                        <a:pt x="492" y="6"/>
                      </a:lnTo>
                      <a:lnTo>
                        <a:pt x="492" y="0"/>
                      </a:lnTo>
                      <a:close/>
                      <a:moveTo>
                        <a:pt x="504" y="0"/>
                      </a:moveTo>
                      <a:lnTo>
                        <a:pt x="510" y="0"/>
                      </a:lnTo>
                      <a:lnTo>
                        <a:pt x="510" y="6"/>
                      </a:lnTo>
                      <a:lnTo>
                        <a:pt x="504" y="6"/>
                      </a:lnTo>
                      <a:lnTo>
                        <a:pt x="504" y="0"/>
                      </a:lnTo>
                      <a:close/>
                      <a:moveTo>
                        <a:pt x="516" y="0"/>
                      </a:moveTo>
                      <a:lnTo>
                        <a:pt x="522" y="0"/>
                      </a:lnTo>
                      <a:lnTo>
                        <a:pt x="522" y="6"/>
                      </a:lnTo>
                      <a:lnTo>
                        <a:pt x="516" y="6"/>
                      </a:lnTo>
                      <a:lnTo>
                        <a:pt x="516" y="0"/>
                      </a:lnTo>
                      <a:close/>
                      <a:moveTo>
                        <a:pt x="528" y="0"/>
                      </a:moveTo>
                      <a:lnTo>
                        <a:pt x="534" y="0"/>
                      </a:lnTo>
                      <a:lnTo>
                        <a:pt x="534" y="6"/>
                      </a:lnTo>
                      <a:lnTo>
                        <a:pt x="528" y="6"/>
                      </a:lnTo>
                      <a:lnTo>
                        <a:pt x="528" y="0"/>
                      </a:lnTo>
                      <a:close/>
                      <a:moveTo>
                        <a:pt x="540" y="0"/>
                      </a:moveTo>
                      <a:lnTo>
                        <a:pt x="546" y="0"/>
                      </a:lnTo>
                      <a:lnTo>
                        <a:pt x="546" y="6"/>
                      </a:lnTo>
                      <a:lnTo>
                        <a:pt x="540" y="6"/>
                      </a:lnTo>
                      <a:lnTo>
                        <a:pt x="540" y="0"/>
                      </a:lnTo>
                      <a:close/>
                      <a:moveTo>
                        <a:pt x="552" y="0"/>
                      </a:moveTo>
                      <a:lnTo>
                        <a:pt x="558" y="0"/>
                      </a:lnTo>
                      <a:lnTo>
                        <a:pt x="558" y="6"/>
                      </a:lnTo>
                      <a:lnTo>
                        <a:pt x="552" y="6"/>
                      </a:lnTo>
                      <a:lnTo>
                        <a:pt x="552" y="0"/>
                      </a:lnTo>
                      <a:close/>
                      <a:moveTo>
                        <a:pt x="564" y="0"/>
                      </a:moveTo>
                      <a:lnTo>
                        <a:pt x="570" y="0"/>
                      </a:lnTo>
                      <a:lnTo>
                        <a:pt x="570" y="6"/>
                      </a:lnTo>
                      <a:lnTo>
                        <a:pt x="564" y="6"/>
                      </a:lnTo>
                      <a:lnTo>
                        <a:pt x="564" y="0"/>
                      </a:lnTo>
                      <a:close/>
                      <a:moveTo>
                        <a:pt x="576" y="0"/>
                      </a:moveTo>
                      <a:lnTo>
                        <a:pt x="582" y="0"/>
                      </a:lnTo>
                      <a:lnTo>
                        <a:pt x="582" y="6"/>
                      </a:lnTo>
                      <a:lnTo>
                        <a:pt x="576" y="6"/>
                      </a:lnTo>
                      <a:lnTo>
                        <a:pt x="576" y="0"/>
                      </a:lnTo>
                      <a:close/>
                      <a:moveTo>
                        <a:pt x="588" y="0"/>
                      </a:moveTo>
                      <a:lnTo>
                        <a:pt x="594" y="0"/>
                      </a:lnTo>
                      <a:lnTo>
                        <a:pt x="594" y="6"/>
                      </a:lnTo>
                      <a:lnTo>
                        <a:pt x="588" y="6"/>
                      </a:lnTo>
                      <a:lnTo>
                        <a:pt x="588" y="0"/>
                      </a:lnTo>
                      <a:close/>
                      <a:moveTo>
                        <a:pt x="600" y="0"/>
                      </a:moveTo>
                      <a:lnTo>
                        <a:pt x="606" y="0"/>
                      </a:lnTo>
                      <a:lnTo>
                        <a:pt x="606" y="6"/>
                      </a:lnTo>
                      <a:lnTo>
                        <a:pt x="600" y="6"/>
                      </a:lnTo>
                      <a:lnTo>
                        <a:pt x="600" y="0"/>
                      </a:lnTo>
                      <a:close/>
                      <a:moveTo>
                        <a:pt x="612" y="0"/>
                      </a:moveTo>
                      <a:lnTo>
                        <a:pt x="618" y="0"/>
                      </a:lnTo>
                      <a:lnTo>
                        <a:pt x="618" y="6"/>
                      </a:lnTo>
                      <a:lnTo>
                        <a:pt x="612" y="6"/>
                      </a:lnTo>
                      <a:lnTo>
                        <a:pt x="612" y="0"/>
                      </a:lnTo>
                      <a:close/>
                      <a:moveTo>
                        <a:pt x="624" y="0"/>
                      </a:moveTo>
                      <a:lnTo>
                        <a:pt x="630" y="0"/>
                      </a:lnTo>
                      <a:lnTo>
                        <a:pt x="630" y="6"/>
                      </a:lnTo>
                      <a:lnTo>
                        <a:pt x="624" y="6"/>
                      </a:lnTo>
                      <a:lnTo>
                        <a:pt x="624" y="0"/>
                      </a:lnTo>
                      <a:close/>
                      <a:moveTo>
                        <a:pt x="636" y="0"/>
                      </a:moveTo>
                      <a:lnTo>
                        <a:pt x="642" y="0"/>
                      </a:lnTo>
                      <a:lnTo>
                        <a:pt x="642" y="6"/>
                      </a:lnTo>
                      <a:lnTo>
                        <a:pt x="636" y="6"/>
                      </a:lnTo>
                      <a:lnTo>
                        <a:pt x="636" y="0"/>
                      </a:lnTo>
                      <a:close/>
                      <a:moveTo>
                        <a:pt x="648" y="0"/>
                      </a:moveTo>
                      <a:lnTo>
                        <a:pt x="654" y="0"/>
                      </a:lnTo>
                      <a:lnTo>
                        <a:pt x="654" y="6"/>
                      </a:lnTo>
                      <a:lnTo>
                        <a:pt x="648" y="6"/>
                      </a:lnTo>
                      <a:lnTo>
                        <a:pt x="648" y="0"/>
                      </a:lnTo>
                      <a:close/>
                      <a:moveTo>
                        <a:pt x="660" y="0"/>
                      </a:moveTo>
                      <a:lnTo>
                        <a:pt x="666" y="0"/>
                      </a:lnTo>
                      <a:lnTo>
                        <a:pt x="666" y="6"/>
                      </a:lnTo>
                      <a:lnTo>
                        <a:pt x="660" y="6"/>
                      </a:lnTo>
                      <a:lnTo>
                        <a:pt x="660" y="0"/>
                      </a:lnTo>
                      <a:close/>
                      <a:moveTo>
                        <a:pt x="672" y="0"/>
                      </a:moveTo>
                      <a:lnTo>
                        <a:pt x="678" y="0"/>
                      </a:lnTo>
                      <a:lnTo>
                        <a:pt x="678" y="6"/>
                      </a:lnTo>
                      <a:lnTo>
                        <a:pt x="672" y="6"/>
                      </a:lnTo>
                      <a:lnTo>
                        <a:pt x="672" y="0"/>
                      </a:lnTo>
                      <a:close/>
                      <a:moveTo>
                        <a:pt x="684" y="0"/>
                      </a:moveTo>
                      <a:lnTo>
                        <a:pt x="690" y="0"/>
                      </a:lnTo>
                      <a:lnTo>
                        <a:pt x="690" y="6"/>
                      </a:lnTo>
                      <a:lnTo>
                        <a:pt x="684" y="6"/>
                      </a:lnTo>
                      <a:lnTo>
                        <a:pt x="684" y="0"/>
                      </a:lnTo>
                      <a:close/>
                      <a:moveTo>
                        <a:pt x="696" y="0"/>
                      </a:moveTo>
                      <a:lnTo>
                        <a:pt x="702" y="0"/>
                      </a:lnTo>
                      <a:lnTo>
                        <a:pt x="702" y="6"/>
                      </a:lnTo>
                      <a:lnTo>
                        <a:pt x="696" y="6"/>
                      </a:lnTo>
                      <a:lnTo>
                        <a:pt x="696" y="0"/>
                      </a:lnTo>
                      <a:close/>
                      <a:moveTo>
                        <a:pt x="708" y="0"/>
                      </a:moveTo>
                      <a:lnTo>
                        <a:pt x="714" y="0"/>
                      </a:lnTo>
                      <a:lnTo>
                        <a:pt x="714" y="6"/>
                      </a:lnTo>
                      <a:lnTo>
                        <a:pt x="708" y="6"/>
                      </a:lnTo>
                      <a:lnTo>
                        <a:pt x="708" y="0"/>
                      </a:lnTo>
                      <a:close/>
                      <a:moveTo>
                        <a:pt x="720" y="0"/>
                      </a:moveTo>
                      <a:lnTo>
                        <a:pt x="726" y="0"/>
                      </a:lnTo>
                      <a:lnTo>
                        <a:pt x="726" y="6"/>
                      </a:lnTo>
                      <a:lnTo>
                        <a:pt x="720" y="6"/>
                      </a:lnTo>
                      <a:lnTo>
                        <a:pt x="720" y="0"/>
                      </a:lnTo>
                      <a:close/>
                      <a:moveTo>
                        <a:pt x="732" y="0"/>
                      </a:moveTo>
                      <a:lnTo>
                        <a:pt x="738" y="0"/>
                      </a:lnTo>
                      <a:lnTo>
                        <a:pt x="738" y="6"/>
                      </a:lnTo>
                      <a:lnTo>
                        <a:pt x="732" y="6"/>
                      </a:lnTo>
                      <a:lnTo>
                        <a:pt x="732" y="0"/>
                      </a:lnTo>
                      <a:close/>
                      <a:moveTo>
                        <a:pt x="744" y="0"/>
                      </a:moveTo>
                      <a:lnTo>
                        <a:pt x="750" y="0"/>
                      </a:lnTo>
                      <a:lnTo>
                        <a:pt x="750" y="6"/>
                      </a:lnTo>
                      <a:lnTo>
                        <a:pt x="744" y="6"/>
                      </a:lnTo>
                      <a:lnTo>
                        <a:pt x="744" y="0"/>
                      </a:lnTo>
                      <a:close/>
                      <a:moveTo>
                        <a:pt x="756" y="0"/>
                      </a:moveTo>
                      <a:lnTo>
                        <a:pt x="762" y="0"/>
                      </a:lnTo>
                      <a:lnTo>
                        <a:pt x="762" y="6"/>
                      </a:lnTo>
                      <a:lnTo>
                        <a:pt x="756" y="6"/>
                      </a:lnTo>
                      <a:lnTo>
                        <a:pt x="756" y="0"/>
                      </a:lnTo>
                      <a:close/>
                      <a:moveTo>
                        <a:pt x="768" y="0"/>
                      </a:moveTo>
                      <a:lnTo>
                        <a:pt x="774" y="0"/>
                      </a:lnTo>
                      <a:lnTo>
                        <a:pt x="774" y="6"/>
                      </a:lnTo>
                      <a:lnTo>
                        <a:pt x="768" y="6"/>
                      </a:lnTo>
                      <a:lnTo>
                        <a:pt x="768" y="0"/>
                      </a:lnTo>
                      <a:close/>
                      <a:moveTo>
                        <a:pt x="780" y="0"/>
                      </a:moveTo>
                      <a:lnTo>
                        <a:pt x="786" y="0"/>
                      </a:lnTo>
                      <a:lnTo>
                        <a:pt x="786" y="6"/>
                      </a:lnTo>
                      <a:lnTo>
                        <a:pt x="780" y="6"/>
                      </a:lnTo>
                      <a:lnTo>
                        <a:pt x="780" y="0"/>
                      </a:lnTo>
                      <a:close/>
                      <a:moveTo>
                        <a:pt x="792" y="0"/>
                      </a:moveTo>
                      <a:lnTo>
                        <a:pt x="798" y="0"/>
                      </a:lnTo>
                      <a:lnTo>
                        <a:pt x="798" y="6"/>
                      </a:lnTo>
                      <a:lnTo>
                        <a:pt x="792" y="6"/>
                      </a:lnTo>
                      <a:lnTo>
                        <a:pt x="792" y="0"/>
                      </a:lnTo>
                      <a:close/>
                      <a:moveTo>
                        <a:pt x="804" y="0"/>
                      </a:moveTo>
                      <a:lnTo>
                        <a:pt x="810" y="0"/>
                      </a:lnTo>
                      <a:lnTo>
                        <a:pt x="810" y="6"/>
                      </a:lnTo>
                      <a:lnTo>
                        <a:pt x="804" y="6"/>
                      </a:lnTo>
                      <a:lnTo>
                        <a:pt x="804" y="0"/>
                      </a:lnTo>
                      <a:close/>
                      <a:moveTo>
                        <a:pt x="816" y="0"/>
                      </a:moveTo>
                      <a:lnTo>
                        <a:pt x="822" y="0"/>
                      </a:lnTo>
                      <a:lnTo>
                        <a:pt x="822" y="6"/>
                      </a:lnTo>
                      <a:lnTo>
                        <a:pt x="816" y="6"/>
                      </a:lnTo>
                      <a:lnTo>
                        <a:pt x="816" y="0"/>
                      </a:lnTo>
                      <a:close/>
                      <a:moveTo>
                        <a:pt x="828" y="0"/>
                      </a:moveTo>
                      <a:lnTo>
                        <a:pt x="834" y="0"/>
                      </a:lnTo>
                      <a:lnTo>
                        <a:pt x="834" y="6"/>
                      </a:lnTo>
                      <a:lnTo>
                        <a:pt x="828" y="6"/>
                      </a:lnTo>
                      <a:lnTo>
                        <a:pt x="828" y="0"/>
                      </a:lnTo>
                      <a:close/>
                      <a:moveTo>
                        <a:pt x="840" y="0"/>
                      </a:moveTo>
                      <a:lnTo>
                        <a:pt x="846" y="0"/>
                      </a:lnTo>
                      <a:lnTo>
                        <a:pt x="846" y="6"/>
                      </a:lnTo>
                      <a:lnTo>
                        <a:pt x="840" y="6"/>
                      </a:lnTo>
                      <a:lnTo>
                        <a:pt x="840" y="0"/>
                      </a:lnTo>
                      <a:close/>
                      <a:moveTo>
                        <a:pt x="852" y="0"/>
                      </a:moveTo>
                      <a:lnTo>
                        <a:pt x="858" y="0"/>
                      </a:lnTo>
                      <a:lnTo>
                        <a:pt x="858" y="6"/>
                      </a:lnTo>
                      <a:lnTo>
                        <a:pt x="852" y="6"/>
                      </a:lnTo>
                      <a:lnTo>
                        <a:pt x="852" y="0"/>
                      </a:lnTo>
                      <a:close/>
                      <a:moveTo>
                        <a:pt x="864" y="0"/>
                      </a:moveTo>
                      <a:lnTo>
                        <a:pt x="870" y="0"/>
                      </a:lnTo>
                      <a:lnTo>
                        <a:pt x="870" y="6"/>
                      </a:lnTo>
                      <a:lnTo>
                        <a:pt x="864" y="6"/>
                      </a:lnTo>
                      <a:lnTo>
                        <a:pt x="864" y="0"/>
                      </a:lnTo>
                      <a:close/>
                      <a:moveTo>
                        <a:pt x="876" y="0"/>
                      </a:moveTo>
                      <a:lnTo>
                        <a:pt x="882" y="0"/>
                      </a:lnTo>
                      <a:lnTo>
                        <a:pt x="882" y="6"/>
                      </a:lnTo>
                      <a:lnTo>
                        <a:pt x="876" y="6"/>
                      </a:lnTo>
                      <a:lnTo>
                        <a:pt x="876" y="0"/>
                      </a:lnTo>
                      <a:close/>
                      <a:moveTo>
                        <a:pt x="888" y="0"/>
                      </a:moveTo>
                      <a:lnTo>
                        <a:pt x="894" y="0"/>
                      </a:lnTo>
                      <a:lnTo>
                        <a:pt x="894" y="6"/>
                      </a:lnTo>
                      <a:lnTo>
                        <a:pt x="888" y="6"/>
                      </a:lnTo>
                      <a:lnTo>
                        <a:pt x="888" y="0"/>
                      </a:lnTo>
                      <a:close/>
                      <a:moveTo>
                        <a:pt x="900" y="0"/>
                      </a:moveTo>
                      <a:lnTo>
                        <a:pt x="906" y="0"/>
                      </a:lnTo>
                      <a:lnTo>
                        <a:pt x="906" y="6"/>
                      </a:lnTo>
                      <a:lnTo>
                        <a:pt x="900" y="6"/>
                      </a:lnTo>
                      <a:lnTo>
                        <a:pt x="900" y="0"/>
                      </a:lnTo>
                      <a:close/>
                      <a:moveTo>
                        <a:pt x="912" y="0"/>
                      </a:moveTo>
                      <a:lnTo>
                        <a:pt x="918" y="0"/>
                      </a:lnTo>
                      <a:lnTo>
                        <a:pt x="918" y="6"/>
                      </a:lnTo>
                      <a:lnTo>
                        <a:pt x="912" y="6"/>
                      </a:lnTo>
                      <a:lnTo>
                        <a:pt x="912" y="0"/>
                      </a:lnTo>
                      <a:close/>
                      <a:moveTo>
                        <a:pt x="924" y="0"/>
                      </a:moveTo>
                      <a:lnTo>
                        <a:pt x="930" y="0"/>
                      </a:lnTo>
                      <a:lnTo>
                        <a:pt x="930" y="6"/>
                      </a:lnTo>
                      <a:lnTo>
                        <a:pt x="924" y="6"/>
                      </a:lnTo>
                      <a:lnTo>
                        <a:pt x="924" y="0"/>
                      </a:lnTo>
                      <a:close/>
                      <a:moveTo>
                        <a:pt x="936" y="0"/>
                      </a:moveTo>
                      <a:lnTo>
                        <a:pt x="942" y="0"/>
                      </a:lnTo>
                      <a:lnTo>
                        <a:pt x="942" y="6"/>
                      </a:lnTo>
                      <a:lnTo>
                        <a:pt x="936" y="6"/>
                      </a:lnTo>
                      <a:lnTo>
                        <a:pt x="936" y="0"/>
                      </a:lnTo>
                      <a:close/>
                      <a:moveTo>
                        <a:pt x="948" y="0"/>
                      </a:moveTo>
                      <a:lnTo>
                        <a:pt x="954" y="0"/>
                      </a:lnTo>
                      <a:lnTo>
                        <a:pt x="954" y="6"/>
                      </a:lnTo>
                      <a:lnTo>
                        <a:pt x="948" y="6"/>
                      </a:lnTo>
                      <a:lnTo>
                        <a:pt x="948" y="0"/>
                      </a:lnTo>
                      <a:close/>
                      <a:moveTo>
                        <a:pt x="960" y="0"/>
                      </a:moveTo>
                      <a:lnTo>
                        <a:pt x="966" y="0"/>
                      </a:lnTo>
                      <a:lnTo>
                        <a:pt x="966" y="6"/>
                      </a:lnTo>
                      <a:lnTo>
                        <a:pt x="960" y="6"/>
                      </a:lnTo>
                      <a:lnTo>
                        <a:pt x="960" y="0"/>
                      </a:lnTo>
                      <a:close/>
                      <a:moveTo>
                        <a:pt x="972" y="0"/>
                      </a:moveTo>
                      <a:lnTo>
                        <a:pt x="978" y="0"/>
                      </a:lnTo>
                      <a:lnTo>
                        <a:pt x="978" y="6"/>
                      </a:lnTo>
                      <a:lnTo>
                        <a:pt x="972" y="6"/>
                      </a:lnTo>
                      <a:lnTo>
                        <a:pt x="972" y="0"/>
                      </a:lnTo>
                      <a:close/>
                      <a:moveTo>
                        <a:pt x="984" y="0"/>
                      </a:moveTo>
                      <a:lnTo>
                        <a:pt x="990" y="0"/>
                      </a:lnTo>
                      <a:lnTo>
                        <a:pt x="990" y="6"/>
                      </a:lnTo>
                      <a:lnTo>
                        <a:pt x="984" y="6"/>
                      </a:lnTo>
                      <a:lnTo>
                        <a:pt x="984" y="0"/>
                      </a:lnTo>
                      <a:close/>
                      <a:moveTo>
                        <a:pt x="996" y="0"/>
                      </a:moveTo>
                      <a:lnTo>
                        <a:pt x="1002" y="0"/>
                      </a:lnTo>
                      <a:lnTo>
                        <a:pt x="1002" y="6"/>
                      </a:lnTo>
                      <a:lnTo>
                        <a:pt x="996" y="6"/>
                      </a:lnTo>
                      <a:lnTo>
                        <a:pt x="996" y="0"/>
                      </a:lnTo>
                      <a:close/>
                      <a:moveTo>
                        <a:pt x="1008" y="0"/>
                      </a:moveTo>
                      <a:lnTo>
                        <a:pt x="1014" y="0"/>
                      </a:lnTo>
                      <a:lnTo>
                        <a:pt x="1014" y="6"/>
                      </a:lnTo>
                      <a:lnTo>
                        <a:pt x="1008" y="6"/>
                      </a:lnTo>
                      <a:lnTo>
                        <a:pt x="1008" y="0"/>
                      </a:lnTo>
                      <a:close/>
                      <a:moveTo>
                        <a:pt x="1020" y="0"/>
                      </a:moveTo>
                      <a:lnTo>
                        <a:pt x="1026" y="0"/>
                      </a:lnTo>
                      <a:lnTo>
                        <a:pt x="1026" y="6"/>
                      </a:lnTo>
                      <a:lnTo>
                        <a:pt x="1020" y="6"/>
                      </a:lnTo>
                      <a:lnTo>
                        <a:pt x="1020" y="0"/>
                      </a:lnTo>
                      <a:close/>
                      <a:moveTo>
                        <a:pt x="1032" y="0"/>
                      </a:moveTo>
                      <a:lnTo>
                        <a:pt x="1038" y="0"/>
                      </a:lnTo>
                      <a:lnTo>
                        <a:pt x="1038" y="6"/>
                      </a:lnTo>
                      <a:lnTo>
                        <a:pt x="1032" y="6"/>
                      </a:lnTo>
                      <a:lnTo>
                        <a:pt x="1032" y="0"/>
                      </a:lnTo>
                      <a:close/>
                      <a:moveTo>
                        <a:pt x="1044" y="0"/>
                      </a:moveTo>
                      <a:lnTo>
                        <a:pt x="1050" y="0"/>
                      </a:lnTo>
                      <a:lnTo>
                        <a:pt x="1050" y="6"/>
                      </a:lnTo>
                      <a:lnTo>
                        <a:pt x="1044" y="6"/>
                      </a:lnTo>
                      <a:lnTo>
                        <a:pt x="1044" y="0"/>
                      </a:lnTo>
                      <a:close/>
                      <a:moveTo>
                        <a:pt x="1056" y="0"/>
                      </a:moveTo>
                      <a:lnTo>
                        <a:pt x="1062" y="0"/>
                      </a:lnTo>
                      <a:lnTo>
                        <a:pt x="1062" y="6"/>
                      </a:lnTo>
                      <a:lnTo>
                        <a:pt x="1056" y="6"/>
                      </a:lnTo>
                      <a:lnTo>
                        <a:pt x="1056" y="0"/>
                      </a:lnTo>
                      <a:close/>
                      <a:moveTo>
                        <a:pt x="1068" y="0"/>
                      </a:moveTo>
                      <a:lnTo>
                        <a:pt x="1074" y="0"/>
                      </a:lnTo>
                      <a:lnTo>
                        <a:pt x="1074" y="6"/>
                      </a:lnTo>
                      <a:lnTo>
                        <a:pt x="1068" y="6"/>
                      </a:lnTo>
                      <a:lnTo>
                        <a:pt x="1068" y="0"/>
                      </a:lnTo>
                      <a:close/>
                      <a:moveTo>
                        <a:pt x="1080" y="0"/>
                      </a:moveTo>
                      <a:lnTo>
                        <a:pt x="1086" y="0"/>
                      </a:lnTo>
                      <a:lnTo>
                        <a:pt x="1086" y="6"/>
                      </a:lnTo>
                      <a:lnTo>
                        <a:pt x="1080" y="6"/>
                      </a:lnTo>
                      <a:lnTo>
                        <a:pt x="1080" y="0"/>
                      </a:lnTo>
                      <a:close/>
                      <a:moveTo>
                        <a:pt x="1092" y="0"/>
                      </a:moveTo>
                      <a:lnTo>
                        <a:pt x="1098" y="0"/>
                      </a:lnTo>
                      <a:lnTo>
                        <a:pt x="1098" y="6"/>
                      </a:lnTo>
                      <a:lnTo>
                        <a:pt x="1092" y="6"/>
                      </a:lnTo>
                      <a:lnTo>
                        <a:pt x="1092" y="0"/>
                      </a:lnTo>
                      <a:close/>
                      <a:moveTo>
                        <a:pt x="1104" y="0"/>
                      </a:moveTo>
                      <a:lnTo>
                        <a:pt x="1110" y="0"/>
                      </a:lnTo>
                      <a:lnTo>
                        <a:pt x="1110" y="6"/>
                      </a:lnTo>
                      <a:lnTo>
                        <a:pt x="1104" y="6"/>
                      </a:lnTo>
                      <a:lnTo>
                        <a:pt x="1104" y="0"/>
                      </a:lnTo>
                      <a:close/>
                      <a:moveTo>
                        <a:pt x="1116" y="0"/>
                      </a:moveTo>
                      <a:lnTo>
                        <a:pt x="1122" y="0"/>
                      </a:lnTo>
                      <a:lnTo>
                        <a:pt x="1122" y="6"/>
                      </a:lnTo>
                      <a:lnTo>
                        <a:pt x="1116" y="6"/>
                      </a:lnTo>
                      <a:lnTo>
                        <a:pt x="1116" y="0"/>
                      </a:lnTo>
                      <a:close/>
                      <a:moveTo>
                        <a:pt x="1128" y="0"/>
                      </a:moveTo>
                      <a:lnTo>
                        <a:pt x="1134" y="0"/>
                      </a:lnTo>
                      <a:lnTo>
                        <a:pt x="1134" y="6"/>
                      </a:lnTo>
                      <a:lnTo>
                        <a:pt x="1128" y="6"/>
                      </a:lnTo>
                      <a:lnTo>
                        <a:pt x="1128" y="0"/>
                      </a:lnTo>
                      <a:close/>
                      <a:moveTo>
                        <a:pt x="1140" y="0"/>
                      </a:moveTo>
                      <a:lnTo>
                        <a:pt x="1146" y="0"/>
                      </a:lnTo>
                      <a:lnTo>
                        <a:pt x="1146" y="6"/>
                      </a:lnTo>
                      <a:lnTo>
                        <a:pt x="1140" y="6"/>
                      </a:lnTo>
                      <a:lnTo>
                        <a:pt x="1140" y="0"/>
                      </a:lnTo>
                      <a:close/>
                      <a:moveTo>
                        <a:pt x="1152" y="0"/>
                      </a:moveTo>
                      <a:lnTo>
                        <a:pt x="1158" y="0"/>
                      </a:lnTo>
                      <a:lnTo>
                        <a:pt x="1158" y="6"/>
                      </a:lnTo>
                      <a:lnTo>
                        <a:pt x="1152" y="6"/>
                      </a:lnTo>
                      <a:lnTo>
                        <a:pt x="1152" y="0"/>
                      </a:lnTo>
                      <a:close/>
                      <a:moveTo>
                        <a:pt x="1164" y="0"/>
                      </a:moveTo>
                      <a:lnTo>
                        <a:pt x="1170" y="0"/>
                      </a:lnTo>
                      <a:lnTo>
                        <a:pt x="1170" y="6"/>
                      </a:lnTo>
                      <a:lnTo>
                        <a:pt x="1164" y="6"/>
                      </a:lnTo>
                      <a:lnTo>
                        <a:pt x="1164" y="0"/>
                      </a:lnTo>
                      <a:close/>
                      <a:moveTo>
                        <a:pt x="1176" y="0"/>
                      </a:moveTo>
                      <a:lnTo>
                        <a:pt x="1182" y="0"/>
                      </a:lnTo>
                      <a:lnTo>
                        <a:pt x="1182" y="6"/>
                      </a:lnTo>
                      <a:lnTo>
                        <a:pt x="1176" y="6"/>
                      </a:lnTo>
                      <a:lnTo>
                        <a:pt x="1176" y="0"/>
                      </a:lnTo>
                      <a:close/>
                      <a:moveTo>
                        <a:pt x="1188" y="0"/>
                      </a:moveTo>
                      <a:lnTo>
                        <a:pt x="1194" y="0"/>
                      </a:lnTo>
                      <a:lnTo>
                        <a:pt x="1194" y="6"/>
                      </a:lnTo>
                      <a:lnTo>
                        <a:pt x="1188" y="6"/>
                      </a:lnTo>
                      <a:lnTo>
                        <a:pt x="1188" y="0"/>
                      </a:lnTo>
                      <a:close/>
                      <a:moveTo>
                        <a:pt x="1200" y="0"/>
                      </a:moveTo>
                      <a:lnTo>
                        <a:pt x="1206" y="0"/>
                      </a:lnTo>
                      <a:lnTo>
                        <a:pt x="1206" y="6"/>
                      </a:lnTo>
                      <a:lnTo>
                        <a:pt x="1200" y="6"/>
                      </a:lnTo>
                      <a:lnTo>
                        <a:pt x="1200" y="0"/>
                      </a:lnTo>
                      <a:close/>
                      <a:moveTo>
                        <a:pt x="1212" y="0"/>
                      </a:moveTo>
                      <a:lnTo>
                        <a:pt x="1218" y="0"/>
                      </a:lnTo>
                      <a:lnTo>
                        <a:pt x="1218" y="6"/>
                      </a:lnTo>
                      <a:lnTo>
                        <a:pt x="1212" y="6"/>
                      </a:lnTo>
                      <a:lnTo>
                        <a:pt x="1212" y="0"/>
                      </a:lnTo>
                      <a:close/>
                      <a:moveTo>
                        <a:pt x="1224" y="0"/>
                      </a:moveTo>
                      <a:lnTo>
                        <a:pt x="1230" y="0"/>
                      </a:lnTo>
                      <a:lnTo>
                        <a:pt x="1230" y="6"/>
                      </a:lnTo>
                      <a:lnTo>
                        <a:pt x="1224" y="6"/>
                      </a:lnTo>
                      <a:lnTo>
                        <a:pt x="1224" y="0"/>
                      </a:lnTo>
                      <a:close/>
                      <a:moveTo>
                        <a:pt x="1236" y="0"/>
                      </a:moveTo>
                      <a:lnTo>
                        <a:pt x="1242" y="0"/>
                      </a:lnTo>
                      <a:lnTo>
                        <a:pt x="1242" y="6"/>
                      </a:lnTo>
                      <a:lnTo>
                        <a:pt x="1236" y="6"/>
                      </a:lnTo>
                      <a:lnTo>
                        <a:pt x="1236" y="0"/>
                      </a:lnTo>
                      <a:close/>
                      <a:moveTo>
                        <a:pt x="1248" y="0"/>
                      </a:moveTo>
                      <a:lnTo>
                        <a:pt x="1254" y="0"/>
                      </a:lnTo>
                      <a:lnTo>
                        <a:pt x="1254" y="6"/>
                      </a:lnTo>
                      <a:lnTo>
                        <a:pt x="1248" y="6"/>
                      </a:lnTo>
                      <a:lnTo>
                        <a:pt x="1248" y="0"/>
                      </a:lnTo>
                      <a:close/>
                      <a:moveTo>
                        <a:pt x="1260" y="0"/>
                      </a:moveTo>
                      <a:lnTo>
                        <a:pt x="1266" y="0"/>
                      </a:lnTo>
                      <a:lnTo>
                        <a:pt x="1266" y="6"/>
                      </a:lnTo>
                      <a:lnTo>
                        <a:pt x="1260" y="6"/>
                      </a:lnTo>
                      <a:lnTo>
                        <a:pt x="1260" y="0"/>
                      </a:lnTo>
                      <a:close/>
                      <a:moveTo>
                        <a:pt x="1272" y="0"/>
                      </a:moveTo>
                      <a:lnTo>
                        <a:pt x="1278" y="0"/>
                      </a:lnTo>
                      <a:lnTo>
                        <a:pt x="1278" y="6"/>
                      </a:lnTo>
                      <a:lnTo>
                        <a:pt x="1272" y="6"/>
                      </a:lnTo>
                      <a:lnTo>
                        <a:pt x="1272" y="0"/>
                      </a:lnTo>
                      <a:close/>
                      <a:moveTo>
                        <a:pt x="1284" y="0"/>
                      </a:moveTo>
                      <a:lnTo>
                        <a:pt x="1290" y="0"/>
                      </a:lnTo>
                      <a:lnTo>
                        <a:pt x="1290" y="6"/>
                      </a:lnTo>
                      <a:lnTo>
                        <a:pt x="1284" y="6"/>
                      </a:lnTo>
                      <a:lnTo>
                        <a:pt x="1284" y="0"/>
                      </a:lnTo>
                      <a:close/>
                      <a:moveTo>
                        <a:pt x="1296" y="0"/>
                      </a:moveTo>
                      <a:lnTo>
                        <a:pt x="1302" y="0"/>
                      </a:lnTo>
                      <a:lnTo>
                        <a:pt x="1302" y="6"/>
                      </a:lnTo>
                      <a:lnTo>
                        <a:pt x="1296" y="6"/>
                      </a:lnTo>
                      <a:lnTo>
                        <a:pt x="1296" y="0"/>
                      </a:lnTo>
                      <a:close/>
                      <a:moveTo>
                        <a:pt x="1308" y="0"/>
                      </a:moveTo>
                      <a:lnTo>
                        <a:pt x="1314" y="0"/>
                      </a:lnTo>
                      <a:lnTo>
                        <a:pt x="1314" y="6"/>
                      </a:lnTo>
                      <a:lnTo>
                        <a:pt x="1308" y="6"/>
                      </a:lnTo>
                      <a:lnTo>
                        <a:pt x="1308" y="0"/>
                      </a:lnTo>
                      <a:close/>
                      <a:moveTo>
                        <a:pt x="1320" y="0"/>
                      </a:moveTo>
                      <a:lnTo>
                        <a:pt x="1326" y="0"/>
                      </a:lnTo>
                      <a:lnTo>
                        <a:pt x="1326" y="6"/>
                      </a:lnTo>
                      <a:lnTo>
                        <a:pt x="1320" y="6"/>
                      </a:lnTo>
                      <a:lnTo>
                        <a:pt x="1320" y="0"/>
                      </a:lnTo>
                      <a:close/>
                      <a:moveTo>
                        <a:pt x="1332" y="0"/>
                      </a:moveTo>
                      <a:lnTo>
                        <a:pt x="1338" y="0"/>
                      </a:lnTo>
                      <a:lnTo>
                        <a:pt x="1338" y="6"/>
                      </a:lnTo>
                      <a:lnTo>
                        <a:pt x="1332" y="6"/>
                      </a:lnTo>
                      <a:lnTo>
                        <a:pt x="1332" y="0"/>
                      </a:lnTo>
                      <a:close/>
                      <a:moveTo>
                        <a:pt x="1344" y="0"/>
                      </a:moveTo>
                      <a:lnTo>
                        <a:pt x="1350" y="0"/>
                      </a:lnTo>
                      <a:lnTo>
                        <a:pt x="1350" y="6"/>
                      </a:lnTo>
                      <a:lnTo>
                        <a:pt x="1344" y="6"/>
                      </a:lnTo>
                      <a:lnTo>
                        <a:pt x="1344" y="0"/>
                      </a:lnTo>
                      <a:close/>
                      <a:moveTo>
                        <a:pt x="1356" y="0"/>
                      </a:moveTo>
                      <a:lnTo>
                        <a:pt x="1362" y="0"/>
                      </a:lnTo>
                      <a:lnTo>
                        <a:pt x="1362" y="6"/>
                      </a:lnTo>
                      <a:lnTo>
                        <a:pt x="1356" y="6"/>
                      </a:lnTo>
                      <a:lnTo>
                        <a:pt x="1356" y="0"/>
                      </a:lnTo>
                      <a:close/>
                      <a:moveTo>
                        <a:pt x="1368" y="0"/>
                      </a:moveTo>
                      <a:lnTo>
                        <a:pt x="1374" y="0"/>
                      </a:lnTo>
                      <a:lnTo>
                        <a:pt x="1374" y="6"/>
                      </a:lnTo>
                      <a:lnTo>
                        <a:pt x="1368" y="6"/>
                      </a:lnTo>
                      <a:lnTo>
                        <a:pt x="1368" y="0"/>
                      </a:lnTo>
                      <a:close/>
                      <a:moveTo>
                        <a:pt x="1380" y="0"/>
                      </a:moveTo>
                      <a:lnTo>
                        <a:pt x="1386" y="0"/>
                      </a:lnTo>
                      <a:lnTo>
                        <a:pt x="1386" y="6"/>
                      </a:lnTo>
                      <a:lnTo>
                        <a:pt x="1380" y="6"/>
                      </a:lnTo>
                      <a:lnTo>
                        <a:pt x="1380" y="0"/>
                      </a:lnTo>
                      <a:close/>
                      <a:moveTo>
                        <a:pt x="1392" y="0"/>
                      </a:moveTo>
                      <a:lnTo>
                        <a:pt x="1398" y="0"/>
                      </a:lnTo>
                      <a:lnTo>
                        <a:pt x="1398" y="6"/>
                      </a:lnTo>
                      <a:lnTo>
                        <a:pt x="1392" y="6"/>
                      </a:lnTo>
                      <a:lnTo>
                        <a:pt x="1392" y="0"/>
                      </a:lnTo>
                      <a:close/>
                      <a:moveTo>
                        <a:pt x="1404" y="0"/>
                      </a:moveTo>
                      <a:lnTo>
                        <a:pt x="1410" y="0"/>
                      </a:lnTo>
                      <a:lnTo>
                        <a:pt x="1410" y="6"/>
                      </a:lnTo>
                      <a:lnTo>
                        <a:pt x="1404" y="6"/>
                      </a:lnTo>
                      <a:lnTo>
                        <a:pt x="1404" y="0"/>
                      </a:lnTo>
                      <a:close/>
                      <a:moveTo>
                        <a:pt x="1416" y="0"/>
                      </a:moveTo>
                      <a:lnTo>
                        <a:pt x="1422" y="0"/>
                      </a:lnTo>
                      <a:lnTo>
                        <a:pt x="1422" y="6"/>
                      </a:lnTo>
                      <a:lnTo>
                        <a:pt x="1416" y="6"/>
                      </a:lnTo>
                      <a:lnTo>
                        <a:pt x="1416" y="0"/>
                      </a:lnTo>
                      <a:close/>
                      <a:moveTo>
                        <a:pt x="1428" y="0"/>
                      </a:moveTo>
                      <a:lnTo>
                        <a:pt x="1434" y="0"/>
                      </a:lnTo>
                      <a:lnTo>
                        <a:pt x="1434" y="6"/>
                      </a:lnTo>
                      <a:lnTo>
                        <a:pt x="1428" y="6"/>
                      </a:lnTo>
                      <a:lnTo>
                        <a:pt x="1428" y="0"/>
                      </a:lnTo>
                      <a:close/>
                      <a:moveTo>
                        <a:pt x="1440" y="0"/>
                      </a:moveTo>
                      <a:lnTo>
                        <a:pt x="1446" y="0"/>
                      </a:lnTo>
                      <a:lnTo>
                        <a:pt x="1446" y="6"/>
                      </a:lnTo>
                      <a:lnTo>
                        <a:pt x="1440" y="6"/>
                      </a:lnTo>
                      <a:lnTo>
                        <a:pt x="1440" y="0"/>
                      </a:lnTo>
                      <a:close/>
                      <a:moveTo>
                        <a:pt x="1452" y="0"/>
                      </a:moveTo>
                      <a:lnTo>
                        <a:pt x="1458" y="0"/>
                      </a:lnTo>
                      <a:lnTo>
                        <a:pt x="1458" y="6"/>
                      </a:lnTo>
                      <a:lnTo>
                        <a:pt x="1452" y="6"/>
                      </a:lnTo>
                      <a:lnTo>
                        <a:pt x="1452" y="0"/>
                      </a:lnTo>
                      <a:close/>
                      <a:moveTo>
                        <a:pt x="1464" y="0"/>
                      </a:moveTo>
                      <a:lnTo>
                        <a:pt x="1470" y="0"/>
                      </a:lnTo>
                      <a:lnTo>
                        <a:pt x="1470" y="6"/>
                      </a:lnTo>
                      <a:lnTo>
                        <a:pt x="1464" y="6"/>
                      </a:lnTo>
                      <a:lnTo>
                        <a:pt x="1464" y="0"/>
                      </a:lnTo>
                      <a:close/>
                      <a:moveTo>
                        <a:pt x="1476" y="0"/>
                      </a:moveTo>
                      <a:lnTo>
                        <a:pt x="1482" y="0"/>
                      </a:lnTo>
                      <a:lnTo>
                        <a:pt x="1482" y="6"/>
                      </a:lnTo>
                      <a:lnTo>
                        <a:pt x="1476" y="6"/>
                      </a:lnTo>
                      <a:lnTo>
                        <a:pt x="1476" y="0"/>
                      </a:lnTo>
                      <a:close/>
                      <a:moveTo>
                        <a:pt x="1488" y="0"/>
                      </a:moveTo>
                      <a:lnTo>
                        <a:pt x="1494" y="0"/>
                      </a:lnTo>
                      <a:lnTo>
                        <a:pt x="1494" y="6"/>
                      </a:lnTo>
                      <a:lnTo>
                        <a:pt x="1488" y="6"/>
                      </a:lnTo>
                      <a:lnTo>
                        <a:pt x="1488" y="0"/>
                      </a:lnTo>
                      <a:close/>
                      <a:moveTo>
                        <a:pt x="1500" y="0"/>
                      </a:moveTo>
                      <a:lnTo>
                        <a:pt x="1506" y="0"/>
                      </a:lnTo>
                      <a:lnTo>
                        <a:pt x="1506" y="6"/>
                      </a:lnTo>
                      <a:lnTo>
                        <a:pt x="1500" y="6"/>
                      </a:lnTo>
                      <a:lnTo>
                        <a:pt x="1500" y="0"/>
                      </a:lnTo>
                      <a:close/>
                      <a:moveTo>
                        <a:pt x="1512" y="0"/>
                      </a:moveTo>
                      <a:lnTo>
                        <a:pt x="1518" y="0"/>
                      </a:lnTo>
                      <a:lnTo>
                        <a:pt x="1518" y="6"/>
                      </a:lnTo>
                      <a:lnTo>
                        <a:pt x="1512" y="6"/>
                      </a:lnTo>
                      <a:lnTo>
                        <a:pt x="1512" y="0"/>
                      </a:lnTo>
                      <a:close/>
                      <a:moveTo>
                        <a:pt x="1524" y="0"/>
                      </a:moveTo>
                      <a:lnTo>
                        <a:pt x="1530" y="0"/>
                      </a:lnTo>
                      <a:lnTo>
                        <a:pt x="1530" y="6"/>
                      </a:lnTo>
                      <a:lnTo>
                        <a:pt x="1524" y="6"/>
                      </a:lnTo>
                      <a:lnTo>
                        <a:pt x="1524" y="0"/>
                      </a:lnTo>
                      <a:close/>
                      <a:moveTo>
                        <a:pt x="1536" y="0"/>
                      </a:moveTo>
                      <a:lnTo>
                        <a:pt x="1542" y="0"/>
                      </a:lnTo>
                      <a:lnTo>
                        <a:pt x="1542" y="6"/>
                      </a:lnTo>
                      <a:lnTo>
                        <a:pt x="1536" y="6"/>
                      </a:lnTo>
                      <a:lnTo>
                        <a:pt x="1536" y="0"/>
                      </a:lnTo>
                      <a:close/>
                      <a:moveTo>
                        <a:pt x="1548" y="0"/>
                      </a:moveTo>
                      <a:lnTo>
                        <a:pt x="1554" y="0"/>
                      </a:lnTo>
                      <a:lnTo>
                        <a:pt x="1554" y="6"/>
                      </a:lnTo>
                      <a:lnTo>
                        <a:pt x="1548" y="6"/>
                      </a:lnTo>
                      <a:lnTo>
                        <a:pt x="1548" y="0"/>
                      </a:lnTo>
                      <a:close/>
                      <a:moveTo>
                        <a:pt x="1560" y="0"/>
                      </a:moveTo>
                      <a:lnTo>
                        <a:pt x="1566" y="0"/>
                      </a:lnTo>
                      <a:lnTo>
                        <a:pt x="1566" y="6"/>
                      </a:lnTo>
                      <a:lnTo>
                        <a:pt x="1560" y="6"/>
                      </a:lnTo>
                      <a:lnTo>
                        <a:pt x="1560" y="0"/>
                      </a:lnTo>
                      <a:close/>
                      <a:moveTo>
                        <a:pt x="1572" y="0"/>
                      </a:moveTo>
                      <a:lnTo>
                        <a:pt x="1578" y="0"/>
                      </a:lnTo>
                      <a:lnTo>
                        <a:pt x="1578" y="6"/>
                      </a:lnTo>
                      <a:lnTo>
                        <a:pt x="1572" y="6"/>
                      </a:lnTo>
                      <a:lnTo>
                        <a:pt x="1572" y="0"/>
                      </a:lnTo>
                      <a:close/>
                      <a:moveTo>
                        <a:pt x="1584" y="0"/>
                      </a:moveTo>
                      <a:lnTo>
                        <a:pt x="1590" y="0"/>
                      </a:lnTo>
                      <a:lnTo>
                        <a:pt x="1590" y="6"/>
                      </a:lnTo>
                      <a:lnTo>
                        <a:pt x="1584" y="6"/>
                      </a:lnTo>
                      <a:lnTo>
                        <a:pt x="1584" y="0"/>
                      </a:lnTo>
                      <a:close/>
                      <a:moveTo>
                        <a:pt x="1596" y="0"/>
                      </a:moveTo>
                      <a:lnTo>
                        <a:pt x="1602" y="0"/>
                      </a:lnTo>
                      <a:lnTo>
                        <a:pt x="1602" y="6"/>
                      </a:lnTo>
                      <a:lnTo>
                        <a:pt x="1596" y="6"/>
                      </a:lnTo>
                      <a:lnTo>
                        <a:pt x="1596" y="0"/>
                      </a:lnTo>
                      <a:close/>
                      <a:moveTo>
                        <a:pt x="1608" y="0"/>
                      </a:moveTo>
                      <a:lnTo>
                        <a:pt x="1614" y="0"/>
                      </a:lnTo>
                      <a:lnTo>
                        <a:pt x="1614" y="6"/>
                      </a:lnTo>
                      <a:lnTo>
                        <a:pt x="1608" y="6"/>
                      </a:lnTo>
                      <a:lnTo>
                        <a:pt x="1608" y="0"/>
                      </a:lnTo>
                      <a:close/>
                      <a:moveTo>
                        <a:pt x="1620" y="0"/>
                      </a:moveTo>
                      <a:lnTo>
                        <a:pt x="1626" y="0"/>
                      </a:lnTo>
                      <a:lnTo>
                        <a:pt x="1626" y="6"/>
                      </a:lnTo>
                      <a:lnTo>
                        <a:pt x="1620" y="6"/>
                      </a:lnTo>
                      <a:lnTo>
                        <a:pt x="1620" y="0"/>
                      </a:lnTo>
                      <a:close/>
                      <a:moveTo>
                        <a:pt x="1632" y="0"/>
                      </a:moveTo>
                      <a:lnTo>
                        <a:pt x="1638" y="0"/>
                      </a:lnTo>
                      <a:lnTo>
                        <a:pt x="1638" y="6"/>
                      </a:lnTo>
                      <a:lnTo>
                        <a:pt x="1632" y="6"/>
                      </a:lnTo>
                      <a:lnTo>
                        <a:pt x="1632" y="0"/>
                      </a:lnTo>
                      <a:close/>
                      <a:moveTo>
                        <a:pt x="1644" y="0"/>
                      </a:moveTo>
                      <a:lnTo>
                        <a:pt x="1650" y="0"/>
                      </a:lnTo>
                      <a:lnTo>
                        <a:pt x="1650" y="6"/>
                      </a:lnTo>
                      <a:lnTo>
                        <a:pt x="1644" y="6"/>
                      </a:lnTo>
                      <a:lnTo>
                        <a:pt x="1644" y="0"/>
                      </a:lnTo>
                      <a:close/>
                      <a:moveTo>
                        <a:pt x="1656" y="0"/>
                      </a:moveTo>
                      <a:lnTo>
                        <a:pt x="1662" y="0"/>
                      </a:lnTo>
                      <a:lnTo>
                        <a:pt x="1662" y="6"/>
                      </a:lnTo>
                      <a:lnTo>
                        <a:pt x="1656" y="6"/>
                      </a:lnTo>
                      <a:lnTo>
                        <a:pt x="1656" y="0"/>
                      </a:lnTo>
                      <a:close/>
                      <a:moveTo>
                        <a:pt x="1668" y="0"/>
                      </a:moveTo>
                      <a:lnTo>
                        <a:pt x="1674" y="0"/>
                      </a:lnTo>
                      <a:lnTo>
                        <a:pt x="1674" y="6"/>
                      </a:lnTo>
                      <a:lnTo>
                        <a:pt x="1668" y="6"/>
                      </a:lnTo>
                      <a:lnTo>
                        <a:pt x="1668" y="0"/>
                      </a:lnTo>
                      <a:close/>
                      <a:moveTo>
                        <a:pt x="1680" y="0"/>
                      </a:moveTo>
                      <a:lnTo>
                        <a:pt x="1686" y="0"/>
                      </a:lnTo>
                      <a:lnTo>
                        <a:pt x="1686" y="6"/>
                      </a:lnTo>
                      <a:lnTo>
                        <a:pt x="1680" y="6"/>
                      </a:lnTo>
                      <a:lnTo>
                        <a:pt x="1680" y="0"/>
                      </a:lnTo>
                      <a:close/>
                      <a:moveTo>
                        <a:pt x="1692" y="0"/>
                      </a:moveTo>
                      <a:lnTo>
                        <a:pt x="1698" y="0"/>
                      </a:lnTo>
                      <a:lnTo>
                        <a:pt x="1698" y="6"/>
                      </a:lnTo>
                      <a:lnTo>
                        <a:pt x="1692" y="6"/>
                      </a:lnTo>
                      <a:lnTo>
                        <a:pt x="1692" y="0"/>
                      </a:lnTo>
                      <a:close/>
                      <a:moveTo>
                        <a:pt x="1704" y="0"/>
                      </a:moveTo>
                      <a:lnTo>
                        <a:pt x="1710" y="0"/>
                      </a:lnTo>
                      <a:lnTo>
                        <a:pt x="1710" y="6"/>
                      </a:lnTo>
                      <a:lnTo>
                        <a:pt x="1704" y="6"/>
                      </a:lnTo>
                      <a:lnTo>
                        <a:pt x="1704" y="0"/>
                      </a:lnTo>
                      <a:close/>
                      <a:moveTo>
                        <a:pt x="1716" y="0"/>
                      </a:moveTo>
                      <a:lnTo>
                        <a:pt x="1722" y="0"/>
                      </a:lnTo>
                      <a:lnTo>
                        <a:pt x="1722" y="6"/>
                      </a:lnTo>
                      <a:lnTo>
                        <a:pt x="1716" y="6"/>
                      </a:lnTo>
                      <a:lnTo>
                        <a:pt x="1716" y="0"/>
                      </a:lnTo>
                      <a:close/>
                      <a:moveTo>
                        <a:pt x="1728" y="0"/>
                      </a:moveTo>
                      <a:lnTo>
                        <a:pt x="1734" y="0"/>
                      </a:lnTo>
                      <a:lnTo>
                        <a:pt x="1734" y="6"/>
                      </a:lnTo>
                      <a:lnTo>
                        <a:pt x="1728" y="6"/>
                      </a:lnTo>
                      <a:lnTo>
                        <a:pt x="1728" y="0"/>
                      </a:lnTo>
                      <a:close/>
                      <a:moveTo>
                        <a:pt x="1740" y="0"/>
                      </a:moveTo>
                      <a:lnTo>
                        <a:pt x="1746" y="0"/>
                      </a:lnTo>
                      <a:lnTo>
                        <a:pt x="1746" y="6"/>
                      </a:lnTo>
                      <a:lnTo>
                        <a:pt x="1740" y="6"/>
                      </a:lnTo>
                      <a:lnTo>
                        <a:pt x="1740" y="0"/>
                      </a:lnTo>
                      <a:close/>
                      <a:moveTo>
                        <a:pt x="1752" y="0"/>
                      </a:moveTo>
                      <a:lnTo>
                        <a:pt x="1758" y="0"/>
                      </a:lnTo>
                      <a:lnTo>
                        <a:pt x="1758" y="6"/>
                      </a:lnTo>
                      <a:lnTo>
                        <a:pt x="1752" y="6"/>
                      </a:lnTo>
                      <a:lnTo>
                        <a:pt x="1752" y="0"/>
                      </a:lnTo>
                      <a:close/>
                      <a:moveTo>
                        <a:pt x="1764" y="0"/>
                      </a:moveTo>
                      <a:lnTo>
                        <a:pt x="1770" y="0"/>
                      </a:lnTo>
                      <a:lnTo>
                        <a:pt x="1770" y="6"/>
                      </a:lnTo>
                      <a:lnTo>
                        <a:pt x="1764" y="6"/>
                      </a:lnTo>
                      <a:lnTo>
                        <a:pt x="1764" y="0"/>
                      </a:lnTo>
                      <a:close/>
                      <a:moveTo>
                        <a:pt x="1776" y="0"/>
                      </a:moveTo>
                      <a:lnTo>
                        <a:pt x="1782" y="0"/>
                      </a:lnTo>
                      <a:lnTo>
                        <a:pt x="1782" y="6"/>
                      </a:lnTo>
                      <a:lnTo>
                        <a:pt x="1776" y="6"/>
                      </a:lnTo>
                      <a:lnTo>
                        <a:pt x="1776" y="0"/>
                      </a:lnTo>
                      <a:close/>
                      <a:moveTo>
                        <a:pt x="1788" y="0"/>
                      </a:moveTo>
                      <a:lnTo>
                        <a:pt x="1794" y="0"/>
                      </a:lnTo>
                      <a:lnTo>
                        <a:pt x="1794" y="6"/>
                      </a:lnTo>
                      <a:lnTo>
                        <a:pt x="1788" y="6"/>
                      </a:lnTo>
                      <a:lnTo>
                        <a:pt x="1788" y="0"/>
                      </a:lnTo>
                      <a:close/>
                      <a:moveTo>
                        <a:pt x="1800" y="0"/>
                      </a:moveTo>
                      <a:lnTo>
                        <a:pt x="1806" y="0"/>
                      </a:lnTo>
                      <a:lnTo>
                        <a:pt x="1806" y="6"/>
                      </a:lnTo>
                      <a:lnTo>
                        <a:pt x="1800" y="6"/>
                      </a:lnTo>
                      <a:lnTo>
                        <a:pt x="1800" y="0"/>
                      </a:lnTo>
                      <a:close/>
                      <a:moveTo>
                        <a:pt x="1812" y="0"/>
                      </a:moveTo>
                      <a:lnTo>
                        <a:pt x="1818" y="0"/>
                      </a:lnTo>
                      <a:lnTo>
                        <a:pt x="1818" y="6"/>
                      </a:lnTo>
                      <a:lnTo>
                        <a:pt x="1812" y="6"/>
                      </a:lnTo>
                      <a:lnTo>
                        <a:pt x="1812" y="0"/>
                      </a:lnTo>
                      <a:close/>
                      <a:moveTo>
                        <a:pt x="1824" y="0"/>
                      </a:moveTo>
                      <a:lnTo>
                        <a:pt x="1830" y="0"/>
                      </a:lnTo>
                      <a:lnTo>
                        <a:pt x="1830" y="6"/>
                      </a:lnTo>
                      <a:lnTo>
                        <a:pt x="1824" y="6"/>
                      </a:lnTo>
                      <a:lnTo>
                        <a:pt x="1824" y="0"/>
                      </a:lnTo>
                      <a:close/>
                      <a:moveTo>
                        <a:pt x="1836" y="0"/>
                      </a:moveTo>
                      <a:lnTo>
                        <a:pt x="1842" y="0"/>
                      </a:lnTo>
                      <a:lnTo>
                        <a:pt x="1842" y="6"/>
                      </a:lnTo>
                      <a:lnTo>
                        <a:pt x="1836" y="6"/>
                      </a:lnTo>
                      <a:lnTo>
                        <a:pt x="1836" y="0"/>
                      </a:lnTo>
                      <a:close/>
                      <a:moveTo>
                        <a:pt x="1848" y="0"/>
                      </a:moveTo>
                      <a:lnTo>
                        <a:pt x="1854" y="0"/>
                      </a:lnTo>
                      <a:lnTo>
                        <a:pt x="1854" y="6"/>
                      </a:lnTo>
                      <a:lnTo>
                        <a:pt x="1848" y="6"/>
                      </a:lnTo>
                      <a:lnTo>
                        <a:pt x="1848" y="0"/>
                      </a:lnTo>
                      <a:close/>
                      <a:moveTo>
                        <a:pt x="1860" y="0"/>
                      </a:moveTo>
                      <a:lnTo>
                        <a:pt x="1866" y="0"/>
                      </a:lnTo>
                      <a:lnTo>
                        <a:pt x="1866" y="6"/>
                      </a:lnTo>
                      <a:lnTo>
                        <a:pt x="1860" y="6"/>
                      </a:lnTo>
                      <a:lnTo>
                        <a:pt x="1860" y="0"/>
                      </a:lnTo>
                      <a:close/>
                      <a:moveTo>
                        <a:pt x="1872" y="0"/>
                      </a:moveTo>
                      <a:lnTo>
                        <a:pt x="1878" y="0"/>
                      </a:lnTo>
                      <a:lnTo>
                        <a:pt x="1878" y="6"/>
                      </a:lnTo>
                      <a:lnTo>
                        <a:pt x="1872" y="6"/>
                      </a:lnTo>
                      <a:lnTo>
                        <a:pt x="1872" y="0"/>
                      </a:lnTo>
                      <a:close/>
                      <a:moveTo>
                        <a:pt x="1884" y="0"/>
                      </a:moveTo>
                      <a:lnTo>
                        <a:pt x="1890" y="0"/>
                      </a:lnTo>
                      <a:lnTo>
                        <a:pt x="1890" y="6"/>
                      </a:lnTo>
                      <a:lnTo>
                        <a:pt x="1884" y="6"/>
                      </a:lnTo>
                      <a:lnTo>
                        <a:pt x="1884" y="0"/>
                      </a:lnTo>
                      <a:close/>
                      <a:moveTo>
                        <a:pt x="1896" y="0"/>
                      </a:moveTo>
                      <a:lnTo>
                        <a:pt x="1902" y="0"/>
                      </a:lnTo>
                      <a:lnTo>
                        <a:pt x="1902" y="6"/>
                      </a:lnTo>
                      <a:lnTo>
                        <a:pt x="1896" y="6"/>
                      </a:lnTo>
                      <a:lnTo>
                        <a:pt x="1896" y="0"/>
                      </a:lnTo>
                      <a:close/>
                      <a:moveTo>
                        <a:pt x="1908" y="0"/>
                      </a:moveTo>
                      <a:lnTo>
                        <a:pt x="1914" y="0"/>
                      </a:lnTo>
                      <a:lnTo>
                        <a:pt x="1914" y="6"/>
                      </a:lnTo>
                      <a:lnTo>
                        <a:pt x="1908" y="6"/>
                      </a:lnTo>
                      <a:lnTo>
                        <a:pt x="1908" y="0"/>
                      </a:lnTo>
                      <a:close/>
                      <a:moveTo>
                        <a:pt x="1920" y="0"/>
                      </a:moveTo>
                      <a:lnTo>
                        <a:pt x="1926" y="0"/>
                      </a:lnTo>
                      <a:lnTo>
                        <a:pt x="1926" y="6"/>
                      </a:lnTo>
                      <a:lnTo>
                        <a:pt x="1920" y="6"/>
                      </a:lnTo>
                      <a:lnTo>
                        <a:pt x="1920" y="0"/>
                      </a:lnTo>
                      <a:close/>
                      <a:moveTo>
                        <a:pt x="1932" y="0"/>
                      </a:moveTo>
                      <a:lnTo>
                        <a:pt x="1938" y="0"/>
                      </a:lnTo>
                      <a:lnTo>
                        <a:pt x="1938" y="6"/>
                      </a:lnTo>
                      <a:lnTo>
                        <a:pt x="1932" y="6"/>
                      </a:lnTo>
                      <a:lnTo>
                        <a:pt x="1932" y="0"/>
                      </a:lnTo>
                      <a:close/>
                      <a:moveTo>
                        <a:pt x="1944" y="0"/>
                      </a:moveTo>
                      <a:lnTo>
                        <a:pt x="1950" y="0"/>
                      </a:lnTo>
                      <a:lnTo>
                        <a:pt x="1950" y="6"/>
                      </a:lnTo>
                      <a:lnTo>
                        <a:pt x="1944" y="6"/>
                      </a:lnTo>
                      <a:lnTo>
                        <a:pt x="1944" y="0"/>
                      </a:lnTo>
                      <a:close/>
                      <a:moveTo>
                        <a:pt x="1956" y="0"/>
                      </a:moveTo>
                      <a:lnTo>
                        <a:pt x="1962" y="0"/>
                      </a:lnTo>
                      <a:lnTo>
                        <a:pt x="1962" y="6"/>
                      </a:lnTo>
                      <a:lnTo>
                        <a:pt x="1956" y="6"/>
                      </a:lnTo>
                      <a:lnTo>
                        <a:pt x="1956" y="0"/>
                      </a:lnTo>
                      <a:close/>
                      <a:moveTo>
                        <a:pt x="1968" y="0"/>
                      </a:moveTo>
                      <a:lnTo>
                        <a:pt x="1974" y="0"/>
                      </a:lnTo>
                      <a:lnTo>
                        <a:pt x="1974" y="6"/>
                      </a:lnTo>
                      <a:lnTo>
                        <a:pt x="1968" y="6"/>
                      </a:lnTo>
                      <a:lnTo>
                        <a:pt x="1968" y="0"/>
                      </a:lnTo>
                      <a:close/>
                      <a:moveTo>
                        <a:pt x="1980" y="0"/>
                      </a:moveTo>
                      <a:lnTo>
                        <a:pt x="1986" y="0"/>
                      </a:lnTo>
                      <a:lnTo>
                        <a:pt x="1986" y="6"/>
                      </a:lnTo>
                      <a:lnTo>
                        <a:pt x="1980" y="6"/>
                      </a:lnTo>
                      <a:lnTo>
                        <a:pt x="1980" y="0"/>
                      </a:lnTo>
                      <a:close/>
                      <a:moveTo>
                        <a:pt x="1992" y="0"/>
                      </a:moveTo>
                      <a:lnTo>
                        <a:pt x="1998" y="0"/>
                      </a:lnTo>
                      <a:lnTo>
                        <a:pt x="1998" y="6"/>
                      </a:lnTo>
                      <a:lnTo>
                        <a:pt x="1992" y="6"/>
                      </a:lnTo>
                      <a:lnTo>
                        <a:pt x="1992" y="0"/>
                      </a:lnTo>
                      <a:close/>
                      <a:moveTo>
                        <a:pt x="2004" y="0"/>
                      </a:moveTo>
                      <a:lnTo>
                        <a:pt x="2010" y="0"/>
                      </a:lnTo>
                      <a:lnTo>
                        <a:pt x="2010" y="6"/>
                      </a:lnTo>
                      <a:lnTo>
                        <a:pt x="2004" y="6"/>
                      </a:lnTo>
                      <a:lnTo>
                        <a:pt x="2004" y="0"/>
                      </a:lnTo>
                      <a:close/>
                      <a:moveTo>
                        <a:pt x="2016" y="0"/>
                      </a:moveTo>
                      <a:lnTo>
                        <a:pt x="2022" y="0"/>
                      </a:lnTo>
                      <a:lnTo>
                        <a:pt x="2022" y="6"/>
                      </a:lnTo>
                      <a:lnTo>
                        <a:pt x="2016" y="6"/>
                      </a:lnTo>
                      <a:lnTo>
                        <a:pt x="2016" y="0"/>
                      </a:lnTo>
                      <a:close/>
                      <a:moveTo>
                        <a:pt x="2028" y="0"/>
                      </a:moveTo>
                      <a:lnTo>
                        <a:pt x="2034" y="0"/>
                      </a:lnTo>
                      <a:lnTo>
                        <a:pt x="2034" y="6"/>
                      </a:lnTo>
                      <a:lnTo>
                        <a:pt x="2028" y="6"/>
                      </a:lnTo>
                      <a:lnTo>
                        <a:pt x="2028" y="0"/>
                      </a:lnTo>
                      <a:close/>
                      <a:moveTo>
                        <a:pt x="2040" y="0"/>
                      </a:moveTo>
                      <a:lnTo>
                        <a:pt x="2046" y="0"/>
                      </a:lnTo>
                      <a:lnTo>
                        <a:pt x="2046" y="6"/>
                      </a:lnTo>
                      <a:lnTo>
                        <a:pt x="2040" y="6"/>
                      </a:lnTo>
                      <a:lnTo>
                        <a:pt x="2040" y="0"/>
                      </a:lnTo>
                      <a:close/>
                      <a:moveTo>
                        <a:pt x="2052" y="0"/>
                      </a:moveTo>
                      <a:lnTo>
                        <a:pt x="2058" y="0"/>
                      </a:lnTo>
                      <a:lnTo>
                        <a:pt x="2058" y="6"/>
                      </a:lnTo>
                      <a:lnTo>
                        <a:pt x="2052" y="6"/>
                      </a:lnTo>
                      <a:lnTo>
                        <a:pt x="2052" y="0"/>
                      </a:lnTo>
                      <a:close/>
                      <a:moveTo>
                        <a:pt x="2064" y="0"/>
                      </a:moveTo>
                      <a:lnTo>
                        <a:pt x="2070" y="0"/>
                      </a:lnTo>
                      <a:lnTo>
                        <a:pt x="2070" y="6"/>
                      </a:lnTo>
                      <a:lnTo>
                        <a:pt x="2064" y="6"/>
                      </a:lnTo>
                      <a:lnTo>
                        <a:pt x="2064" y="0"/>
                      </a:lnTo>
                      <a:close/>
                      <a:moveTo>
                        <a:pt x="2076" y="0"/>
                      </a:moveTo>
                      <a:lnTo>
                        <a:pt x="2082" y="0"/>
                      </a:lnTo>
                      <a:lnTo>
                        <a:pt x="2082" y="6"/>
                      </a:lnTo>
                      <a:lnTo>
                        <a:pt x="2076" y="6"/>
                      </a:lnTo>
                      <a:lnTo>
                        <a:pt x="2076" y="0"/>
                      </a:lnTo>
                      <a:close/>
                      <a:moveTo>
                        <a:pt x="2088" y="0"/>
                      </a:moveTo>
                      <a:lnTo>
                        <a:pt x="2094" y="0"/>
                      </a:lnTo>
                      <a:lnTo>
                        <a:pt x="2094" y="6"/>
                      </a:lnTo>
                      <a:lnTo>
                        <a:pt x="2088" y="6"/>
                      </a:lnTo>
                      <a:lnTo>
                        <a:pt x="2088" y="0"/>
                      </a:lnTo>
                      <a:close/>
                      <a:moveTo>
                        <a:pt x="2100" y="0"/>
                      </a:moveTo>
                      <a:lnTo>
                        <a:pt x="2106" y="0"/>
                      </a:lnTo>
                      <a:lnTo>
                        <a:pt x="2106" y="6"/>
                      </a:lnTo>
                      <a:lnTo>
                        <a:pt x="2100" y="6"/>
                      </a:lnTo>
                      <a:lnTo>
                        <a:pt x="2100" y="0"/>
                      </a:lnTo>
                      <a:close/>
                      <a:moveTo>
                        <a:pt x="2112" y="0"/>
                      </a:moveTo>
                      <a:lnTo>
                        <a:pt x="2118" y="0"/>
                      </a:lnTo>
                      <a:lnTo>
                        <a:pt x="2118" y="6"/>
                      </a:lnTo>
                      <a:lnTo>
                        <a:pt x="2112" y="6"/>
                      </a:lnTo>
                      <a:lnTo>
                        <a:pt x="2112" y="0"/>
                      </a:lnTo>
                      <a:close/>
                      <a:moveTo>
                        <a:pt x="2124" y="0"/>
                      </a:moveTo>
                      <a:lnTo>
                        <a:pt x="2130" y="0"/>
                      </a:lnTo>
                      <a:lnTo>
                        <a:pt x="2130" y="6"/>
                      </a:lnTo>
                      <a:lnTo>
                        <a:pt x="2124" y="6"/>
                      </a:lnTo>
                      <a:lnTo>
                        <a:pt x="2124" y="0"/>
                      </a:lnTo>
                      <a:close/>
                      <a:moveTo>
                        <a:pt x="2136" y="0"/>
                      </a:moveTo>
                      <a:lnTo>
                        <a:pt x="2142" y="0"/>
                      </a:lnTo>
                      <a:lnTo>
                        <a:pt x="2142" y="6"/>
                      </a:lnTo>
                      <a:lnTo>
                        <a:pt x="2136" y="6"/>
                      </a:lnTo>
                      <a:lnTo>
                        <a:pt x="2136" y="0"/>
                      </a:lnTo>
                      <a:close/>
                      <a:moveTo>
                        <a:pt x="2148" y="0"/>
                      </a:moveTo>
                      <a:lnTo>
                        <a:pt x="2154" y="0"/>
                      </a:lnTo>
                      <a:lnTo>
                        <a:pt x="2154" y="6"/>
                      </a:lnTo>
                      <a:lnTo>
                        <a:pt x="2148" y="6"/>
                      </a:lnTo>
                      <a:lnTo>
                        <a:pt x="2148" y="0"/>
                      </a:lnTo>
                      <a:close/>
                      <a:moveTo>
                        <a:pt x="2160" y="0"/>
                      </a:moveTo>
                      <a:lnTo>
                        <a:pt x="2166" y="0"/>
                      </a:lnTo>
                      <a:lnTo>
                        <a:pt x="2166" y="6"/>
                      </a:lnTo>
                      <a:lnTo>
                        <a:pt x="2160" y="6"/>
                      </a:lnTo>
                      <a:lnTo>
                        <a:pt x="2160" y="0"/>
                      </a:lnTo>
                      <a:close/>
                      <a:moveTo>
                        <a:pt x="2172" y="0"/>
                      </a:moveTo>
                      <a:lnTo>
                        <a:pt x="2178" y="0"/>
                      </a:lnTo>
                      <a:lnTo>
                        <a:pt x="2178" y="6"/>
                      </a:lnTo>
                      <a:lnTo>
                        <a:pt x="2172" y="6"/>
                      </a:lnTo>
                      <a:lnTo>
                        <a:pt x="2172" y="0"/>
                      </a:lnTo>
                      <a:close/>
                      <a:moveTo>
                        <a:pt x="2184" y="0"/>
                      </a:moveTo>
                      <a:lnTo>
                        <a:pt x="2190" y="0"/>
                      </a:lnTo>
                      <a:lnTo>
                        <a:pt x="2190" y="6"/>
                      </a:lnTo>
                      <a:lnTo>
                        <a:pt x="2184" y="6"/>
                      </a:lnTo>
                      <a:lnTo>
                        <a:pt x="2184" y="0"/>
                      </a:lnTo>
                      <a:close/>
                      <a:moveTo>
                        <a:pt x="2196" y="0"/>
                      </a:moveTo>
                      <a:lnTo>
                        <a:pt x="2202" y="0"/>
                      </a:lnTo>
                      <a:lnTo>
                        <a:pt x="2202" y="6"/>
                      </a:lnTo>
                      <a:lnTo>
                        <a:pt x="2196" y="6"/>
                      </a:lnTo>
                      <a:lnTo>
                        <a:pt x="2196" y="0"/>
                      </a:lnTo>
                      <a:close/>
                      <a:moveTo>
                        <a:pt x="2208" y="0"/>
                      </a:moveTo>
                      <a:lnTo>
                        <a:pt x="2214" y="0"/>
                      </a:lnTo>
                      <a:lnTo>
                        <a:pt x="2214" y="6"/>
                      </a:lnTo>
                      <a:lnTo>
                        <a:pt x="2208" y="6"/>
                      </a:lnTo>
                      <a:lnTo>
                        <a:pt x="2208" y="0"/>
                      </a:lnTo>
                      <a:close/>
                      <a:moveTo>
                        <a:pt x="2220" y="0"/>
                      </a:moveTo>
                      <a:lnTo>
                        <a:pt x="2226" y="0"/>
                      </a:lnTo>
                      <a:lnTo>
                        <a:pt x="2226" y="6"/>
                      </a:lnTo>
                      <a:lnTo>
                        <a:pt x="2220" y="6"/>
                      </a:lnTo>
                      <a:lnTo>
                        <a:pt x="2220" y="0"/>
                      </a:lnTo>
                      <a:close/>
                      <a:moveTo>
                        <a:pt x="2232" y="0"/>
                      </a:moveTo>
                      <a:lnTo>
                        <a:pt x="2238" y="0"/>
                      </a:lnTo>
                      <a:lnTo>
                        <a:pt x="2238" y="6"/>
                      </a:lnTo>
                      <a:lnTo>
                        <a:pt x="2232" y="6"/>
                      </a:lnTo>
                      <a:lnTo>
                        <a:pt x="2232" y="0"/>
                      </a:lnTo>
                      <a:close/>
                      <a:moveTo>
                        <a:pt x="2244" y="0"/>
                      </a:moveTo>
                      <a:lnTo>
                        <a:pt x="2250" y="0"/>
                      </a:lnTo>
                      <a:lnTo>
                        <a:pt x="2250" y="6"/>
                      </a:lnTo>
                      <a:lnTo>
                        <a:pt x="2244" y="6"/>
                      </a:lnTo>
                      <a:lnTo>
                        <a:pt x="2244" y="0"/>
                      </a:lnTo>
                      <a:close/>
                      <a:moveTo>
                        <a:pt x="2256" y="0"/>
                      </a:moveTo>
                      <a:lnTo>
                        <a:pt x="2262" y="0"/>
                      </a:lnTo>
                      <a:lnTo>
                        <a:pt x="2262" y="6"/>
                      </a:lnTo>
                      <a:lnTo>
                        <a:pt x="2256" y="6"/>
                      </a:lnTo>
                      <a:lnTo>
                        <a:pt x="2256" y="0"/>
                      </a:lnTo>
                      <a:close/>
                      <a:moveTo>
                        <a:pt x="2268" y="0"/>
                      </a:moveTo>
                      <a:lnTo>
                        <a:pt x="2274" y="0"/>
                      </a:lnTo>
                      <a:lnTo>
                        <a:pt x="2274" y="6"/>
                      </a:lnTo>
                      <a:lnTo>
                        <a:pt x="2268" y="6"/>
                      </a:lnTo>
                      <a:lnTo>
                        <a:pt x="2268" y="0"/>
                      </a:lnTo>
                      <a:close/>
                      <a:moveTo>
                        <a:pt x="2280" y="0"/>
                      </a:moveTo>
                      <a:lnTo>
                        <a:pt x="2286" y="0"/>
                      </a:lnTo>
                      <a:lnTo>
                        <a:pt x="2286" y="6"/>
                      </a:lnTo>
                      <a:lnTo>
                        <a:pt x="2280" y="6"/>
                      </a:lnTo>
                      <a:lnTo>
                        <a:pt x="2280" y="0"/>
                      </a:lnTo>
                      <a:close/>
                      <a:moveTo>
                        <a:pt x="2292" y="0"/>
                      </a:moveTo>
                      <a:lnTo>
                        <a:pt x="2298" y="0"/>
                      </a:lnTo>
                      <a:lnTo>
                        <a:pt x="2298" y="6"/>
                      </a:lnTo>
                      <a:lnTo>
                        <a:pt x="2292" y="6"/>
                      </a:lnTo>
                      <a:lnTo>
                        <a:pt x="2292" y="0"/>
                      </a:lnTo>
                      <a:close/>
                      <a:moveTo>
                        <a:pt x="2304" y="0"/>
                      </a:moveTo>
                      <a:lnTo>
                        <a:pt x="2310" y="0"/>
                      </a:lnTo>
                      <a:lnTo>
                        <a:pt x="2310" y="6"/>
                      </a:lnTo>
                      <a:lnTo>
                        <a:pt x="2304" y="6"/>
                      </a:lnTo>
                      <a:lnTo>
                        <a:pt x="2304" y="0"/>
                      </a:lnTo>
                      <a:close/>
                      <a:moveTo>
                        <a:pt x="2316" y="0"/>
                      </a:moveTo>
                      <a:lnTo>
                        <a:pt x="2322" y="0"/>
                      </a:lnTo>
                      <a:lnTo>
                        <a:pt x="2322" y="6"/>
                      </a:lnTo>
                      <a:lnTo>
                        <a:pt x="2316" y="6"/>
                      </a:lnTo>
                      <a:lnTo>
                        <a:pt x="2316" y="0"/>
                      </a:lnTo>
                      <a:close/>
                      <a:moveTo>
                        <a:pt x="2328" y="0"/>
                      </a:moveTo>
                      <a:lnTo>
                        <a:pt x="2334" y="0"/>
                      </a:lnTo>
                      <a:lnTo>
                        <a:pt x="2334" y="6"/>
                      </a:lnTo>
                      <a:lnTo>
                        <a:pt x="2328" y="6"/>
                      </a:lnTo>
                      <a:lnTo>
                        <a:pt x="2328" y="0"/>
                      </a:lnTo>
                      <a:close/>
                      <a:moveTo>
                        <a:pt x="2340" y="0"/>
                      </a:moveTo>
                      <a:lnTo>
                        <a:pt x="2346" y="0"/>
                      </a:lnTo>
                      <a:lnTo>
                        <a:pt x="2346" y="6"/>
                      </a:lnTo>
                      <a:lnTo>
                        <a:pt x="2340" y="6"/>
                      </a:lnTo>
                      <a:lnTo>
                        <a:pt x="2340" y="0"/>
                      </a:lnTo>
                      <a:close/>
                      <a:moveTo>
                        <a:pt x="2352" y="0"/>
                      </a:moveTo>
                      <a:lnTo>
                        <a:pt x="2358" y="0"/>
                      </a:lnTo>
                      <a:lnTo>
                        <a:pt x="2358" y="6"/>
                      </a:lnTo>
                      <a:lnTo>
                        <a:pt x="2352" y="6"/>
                      </a:lnTo>
                      <a:lnTo>
                        <a:pt x="2352" y="0"/>
                      </a:lnTo>
                      <a:close/>
                      <a:moveTo>
                        <a:pt x="2364" y="0"/>
                      </a:moveTo>
                      <a:lnTo>
                        <a:pt x="2370" y="0"/>
                      </a:lnTo>
                      <a:lnTo>
                        <a:pt x="2370" y="6"/>
                      </a:lnTo>
                      <a:lnTo>
                        <a:pt x="2364" y="6"/>
                      </a:lnTo>
                      <a:lnTo>
                        <a:pt x="2364" y="0"/>
                      </a:lnTo>
                      <a:close/>
                      <a:moveTo>
                        <a:pt x="2376" y="0"/>
                      </a:moveTo>
                      <a:lnTo>
                        <a:pt x="2382" y="0"/>
                      </a:lnTo>
                      <a:lnTo>
                        <a:pt x="2382" y="6"/>
                      </a:lnTo>
                      <a:lnTo>
                        <a:pt x="2376" y="6"/>
                      </a:lnTo>
                      <a:lnTo>
                        <a:pt x="2376" y="0"/>
                      </a:lnTo>
                      <a:close/>
                      <a:moveTo>
                        <a:pt x="2388" y="0"/>
                      </a:moveTo>
                      <a:lnTo>
                        <a:pt x="2394" y="0"/>
                      </a:lnTo>
                      <a:lnTo>
                        <a:pt x="2394" y="6"/>
                      </a:lnTo>
                      <a:lnTo>
                        <a:pt x="2388" y="6"/>
                      </a:lnTo>
                      <a:lnTo>
                        <a:pt x="2388" y="0"/>
                      </a:lnTo>
                      <a:close/>
                      <a:moveTo>
                        <a:pt x="2400" y="0"/>
                      </a:moveTo>
                      <a:lnTo>
                        <a:pt x="2406" y="0"/>
                      </a:lnTo>
                      <a:lnTo>
                        <a:pt x="2406" y="6"/>
                      </a:lnTo>
                      <a:lnTo>
                        <a:pt x="2400" y="6"/>
                      </a:lnTo>
                      <a:lnTo>
                        <a:pt x="2400" y="0"/>
                      </a:lnTo>
                      <a:close/>
                      <a:moveTo>
                        <a:pt x="2412" y="0"/>
                      </a:moveTo>
                      <a:lnTo>
                        <a:pt x="2418" y="0"/>
                      </a:lnTo>
                      <a:lnTo>
                        <a:pt x="2418" y="6"/>
                      </a:lnTo>
                      <a:lnTo>
                        <a:pt x="2412" y="6"/>
                      </a:lnTo>
                      <a:lnTo>
                        <a:pt x="2412" y="0"/>
                      </a:lnTo>
                      <a:close/>
                      <a:moveTo>
                        <a:pt x="2424" y="0"/>
                      </a:moveTo>
                      <a:lnTo>
                        <a:pt x="2430" y="0"/>
                      </a:lnTo>
                      <a:lnTo>
                        <a:pt x="2430" y="6"/>
                      </a:lnTo>
                      <a:lnTo>
                        <a:pt x="2424" y="6"/>
                      </a:lnTo>
                      <a:lnTo>
                        <a:pt x="2424" y="0"/>
                      </a:lnTo>
                      <a:close/>
                      <a:moveTo>
                        <a:pt x="2436" y="0"/>
                      </a:moveTo>
                      <a:lnTo>
                        <a:pt x="2442" y="0"/>
                      </a:lnTo>
                      <a:lnTo>
                        <a:pt x="2442" y="6"/>
                      </a:lnTo>
                      <a:lnTo>
                        <a:pt x="2436" y="6"/>
                      </a:lnTo>
                      <a:lnTo>
                        <a:pt x="2436" y="0"/>
                      </a:lnTo>
                      <a:close/>
                      <a:moveTo>
                        <a:pt x="2448" y="0"/>
                      </a:moveTo>
                      <a:lnTo>
                        <a:pt x="2454" y="0"/>
                      </a:lnTo>
                      <a:lnTo>
                        <a:pt x="2454" y="6"/>
                      </a:lnTo>
                      <a:lnTo>
                        <a:pt x="2448" y="6"/>
                      </a:lnTo>
                      <a:lnTo>
                        <a:pt x="2448" y="0"/>
                      </a:lnTo>
                      <a:close/>
                      <a:moveTo>
                        <a:pt x="2460" y="0"/>
                      </a:moveTo>
                      <a:lnTo>
                        <a:pt x="2466" y="0"/>
                      </a:lnTo>
                      <a:lnTo>
                        <a:pt x="2466" y="6"/>
                      </a:lnTo>
                      <a:lnTo>
                        <a:pt x="2460" y="6"/>
                      </a:lnTo>
                      <a:lnTo>
                        <a:pt x="2460" y="0"/>
                      </a:lnTo>
                      <a:close/>
                      <a:moveTo>
                        <a:pt x="2472" y="0"/>
                      </a:moveTo>
                      <a:lnTo>
                        <a:pt x="2478" y="0"/>
                      </a:lnTo>
                      <a:lnTo>
                        <a:pt x="2478" y="6"/>
                      </a:lnTo>
                      <a:lnTo>
                        <a:pt x="2472" y="6"/>
                      </a:lnTo>
                      <a:lnTo>
                        <a:pt x="2472" y="0"/>
                      </a:lnTo>
                      <a:close/>
                      <a:moveTo>
                        <a:pt x="2484" y="0"/>
                      </a:moveTo>
                      <a:lnTo>
                        <a:pt x="2490" y="0"/>
                      </a:lnTo>
                      <a:lnTo>
                        <a:pt x="2490" y="6"/>
                      </a:lnTo>
                      <a:lnTo>
                        <a:pt x="2484" y="6"/>
                      </a:lnTo>
                      <a:lnTo>
                        <a:pt x="2484" y="0"/>
                      </a:lnTo>
                      <a:close/>
                      <a:moveTo>
                        <a:pt x="2496" y="0"/>
                      </a:moveTo>
                      <a:lnTo>
                        <a:pt x="2502" y="0"/>
                      </a:lnTo>
                      <a:lnTo>
                        <a:pt x="2502" y="6"/>
                      </a:lnTo>
                      <a:lnTo>
                        <a:pt x="2496" y="6"/>
                      </a:lnTo>
                      <a:lnTo>
                        <a:pt x="2496" y="0"/>
                      </a:lnTo>
                      <a:close/>
                      <a:moveTo>
                        <a:pt x="2508" y="0"/>
                      </a:moveTo>
                      <a:lnTo>
                        <a:pt x="2514" y="0"/>
                      </a:lnTo>
                      <a:lnTo>
                        <a:pt x="2514" y="6"/>
                      </a:lnTo>
                      <a:lnTo>
                        <a:pt x="2508" y="6"/>
                      </a:lnTo>
                      <a:lnTo>
                        <a:pt x="2508" y="0"/>
                      </a:lnTo>
                      <a:close/>
                      <a:moveTo>
                        <a:pt x="2520" y="0"/>
                      </a:moveTo>
                      <a:lnTo>
                        <a:pt x="2526" y="0"/>
                      </a:lnTo>
                      <a:lnTo>
                        <a:pt x="2526" y="6"/>
                      </a:lnTo>
                      <a:lnTo>
                        <a:pt x="2520" y="6"/>
                      </a:lnTo>
                      <a:lnTo>
                        <a:pt x="2520" y="0"/>
                      </a:lnTo>
                      <a:close/>
                      <a:moveTo>
                        <a:pt x="2532" y="0"/>
                      </a:moveTo>
                      <a:lnTo>
                        <a:pt x="2538" y="0"/>
                      </a:lnTo>
                      <a:lnTo>
                        <a:pt x="2538" y="6"/>
                      </a:lnTo>
                      <a:lnTo>
                        <a:pt x="2532" y="6"/>
                      </a:lnTo>
                      <a:lnTo>
                        <a:pt x="2532" y="0"/>
                      </a:lnTo>
                      <a:close/>
                      <a:moveTo>
                        <a:pt x="2544" y="0"/>
                      </a:moveTo>
                      <a:lnTo>
                        <a:pt x="2550" y="0"/>
                      </a:lnTo>
                      <a:lnTo>
                        <a:pt x="2550" y="6"/>
                      </a:lnTo>
                      <a:lnTo>
                        <a:pt x="2544" y="6"/>
                      </a:lnTo>
                      <a:lnTo>
                        <a:pt x="2544" y="0"/>
                      </a:lnTo>
                      <a:close/>
                      <a:moveTo>
                        <a:pt x="2556" y="0"/>
                      </a:moveTo>
                      <a:lnTo>
                        <a:pt x="2562" y="0"/>
                      </a:lnTo>
                      <a:lnTo>
                        <a:pt x="2562" y="6"/>
                      </a:lnTo>
                      <a:lnTo>
                        <a:pt x="2556" y="6"/>
                      </a:lnTo>
                      <a:lnTo>
                        <a:pt x="2556" y="0"/>
                      </a:lnTo>
                      <a:close/>
                      <a:moveTo>
                        <a:pt x="2568" y="0"/>
                      </a:moveTo>
                      <a:lnTo>
                        <a:pt x="2574" y="0"/>
                      </a:lnTo>
                      <a:lnTo>
                        <a:pt x="2574" y="6"/>
                      </a:lnTo>
                      <a:lnTo>
                        <a:pt x="2568" y="6"/>
                      </a:lnTo>
                      <a:lnTo>
                        <a:pt x="2568" y="0"/>
                      </a:lnTo>
                      <a:close/>
                      <a:moveTo>
                        <a:pt x="2580" y="0"/>
                      </a:moveTo>
                      <a:lnTo>
                        <a:pt x="2586" y="0"/>
                      </a:lnTo>
                      <a:lnTo>
                        <a:pt x="2586" y="6"/>
                      </a:lnTo>
                      <a:lnTo>
                        <a:pt x="2580" y="6"/>
                      </a:lnTo>
                      <a:lnTo>
                        <a:pt x="2580" y="0"/>
                      </a:lnTo>
                      <a:close/>
                      <a:moveTo>
                        <a:pt x="2592" y="0"/>
                      </a:moveTo>
                      <a:lnTo>
                        <a:pt x="2598" y="0"/>
                      </a:lnTo>
                      <a:lnTo>
                        <a:pt x="2598" y="6"/>
                      </a:lnTo>
                      <a:lnTo>
                        <a:pt x="2592" y="6"/>
                      </a:lnTo>
                      <a:lnTo>
                        <a:pt x="2592" y="0"/>
                      </a:lnTo>
                      <a:close/>
                      <a:moveTo>
                        <a:pt x="2604" y="0"/>
                      </a:moveTo>
                      <a:lnTo>
                        <a:pt x="2610" y="0"/>
                      </a:lnTo>
                      <a:lnTo>
                        <a:pt x="2610" y="6"/>
                      </a:lnTo>
                      <a:lnTo>
                        <a:pt x="2604" y="6"/>
                      </a:lnTo>
                      <a:lnTo>
                        <a:pt x="2604" y="0"/>
                      </a:lnTo>
                      <a:close/>
                      <a:moveTo>
                        <a:pt x="2616" y="0"/>
                      </a:moveTo>
                      <a:lnTo>
                        <a:pt x="2622" y="0"/>
                      </a:lnTo>
                      <a:lnTo>
                        <a:pt x="2622" y="6"/>
                      </a:lnTo>
                      <a:lnTo>
                        <a:pt x="2616" y="6"/>
                      </a:lnTo>
                      <a:lnTo>
                        <a:pt x="2616" y="0"/>
                      </a:lnTo>
                      <a:close/>
                      <a:moveTo>
                        <a:pt x="2628" y="0"/>
                      </a:moveTo>
                      <a:lnTo>
                        <a:pt x="2634" y="0"/>
                      </a:lnTo>
                      <a:lnTo>
                        <a:pt x="2634" y="6"/>
                      </a:lnTo>
                      <a:lnTo>
                        <a:pt x="2628" y="6"/>
                      </a:lnTo>
                      <a:lnTo>
                        <a:pt x="2628" y="0"/>
                      </a:lnTo>
                      <a:close/>
                      <a:moveTo>
                        <a:pt x="2640" y="0"/>
                      </a:moveTo>
                      <a:lnTo>
                        <a:pt x="2646" y="0"/>
                      </a:lnTo>
                      <a:lnTo>
                        <a:pt x="2646" y="6"/>
                      </a:lnTo>
                      <a:lnTo>
                        <a:pt x="2640" y="6"/>
                      </a:lnTo>
                      <a:lnTo>
                        <a:pt x="2640" y="0"/>
                      </a:lnTo>
                      <a:close/>
                      <a:moveTo>
                        <a:pt x="2652" y="0"/>
                      </a:moveTo>
                      <a:lnTo>
                        <a:pt x="2658" y="0"/>
                      </a:lnTo>
                      <a:lnTo>
                        <a:pt x="2658" y="6"/>
                      </a:lnTo>
                      <a:lnTo>
                        <a:pt x="2652" y="6"/>
                      </a:lnTo>
                      <a:lnTo>
                        <a:pt x="2652" y="0"/>
                      </a:lnTo>
                      <a:close/>
                      <a:moveTo>
                        <a:pt x="2664" y="0"/>
                      </a:moveTo>
                      <a:lnTo>
                        <a:pt x="2670" y="0"/>
                      </a:lnTo>
                      <a:lnTo>
                        <a:pt x="2670" y="6"/>
                      </a:lnTo>
                      <a:lnTo>
                        <a:pt x="2664" y="6"/>
                      </a:lnTo>
                      <a:lnTo>
                        <a:pt x="2664" y="0"/>
                      </a:lnTo>
                      <a:close/>
                      <a:moveTo>
                        <a:pt x="2676" y="0"/>
                      </a:moveTo>
                      <a:lnTo>
                        <a:pt x="2682" y="0"/>
                      </a:lnTo>
                      <a:lnTo>
                        <a:pt x="2682" y="6"/>
                      </a:lnTo>
                      <a:lnTo>
                        <a:pt x="2676" y="6"/>
                      </a:lnTo>
                      <a:lnTo>
                        <a:pt x="2676" y="0"/>
                      </a:lnTo>
                      <a:close/>
                      <a:moveTo>
                        <a:pt x="2688" y="0"/>
                      </a:moveTo>
                      <a:lnTo>
                        <a:pt x="2694" y="0"/>
                      </a:lnTo>
                      <a:lnTo>
                        <a:pt x="2694" y="6"/>
                      </a:lnTo>
                      <a:lnTo>
                        <a:pt x="2688" y="6"/>
                      </a:lnTo>
                      <a:lnTo>
                        <a:pt x="2688" y="0"/>
                      </a:lnTo>
                      <a:close/>
                      <a:moveTo>
                        <a:pt x="2700" y="0"/>
                      </a:moveTo>
                      <a:lnTo>
                        <a:pt x="2706" y="0"/>
                      </a:lnTo>
                      <a:lnTo>
                        <a:pt x="2706" y="6"/>
                      </a:lnTo>
                      <a:lnTo>
                        <a:pt x="2700" y="6"/>
                      </a:lnTo>
                      <a:lnTo>
                        <a:pt x="2700" y="0"/>
                      </a:lnTo>
                      <a:close/>
                      <a:moveTo>
                        <a:pt x="2712" y="0"/>
                      </a:moveTo>
                      <a:lnTo>
                        <a:pt x="2718" y="0"/>
                      </a:lnTo>
                      <a:lnTo>
                        <a:pt x="2718" y="6"/>
                      </a:lnTo>
                      <a:lnTo>
                        <a:pt x="2712" y="6"/>
                      </a:lnTo>
                      <a:lnTo>
                        <a:pt x="2712" y="0"/>
                      </a:lnTo>
                      <a:close/>
                      <a:moveTo>
                        <a:pt x="2724" y="0"/>
                      </a:moveTo>
                      <a:lnTo>
                        <a:pt x="2730" y="0"/>
                      </a:lnTo>
                      <a:lnTo>
                        <a:pt x="2730" y="6"/>
                      </a:lnTo>
                      <a:lnTo>
                        <a:pt x="2724" y="6"/>
                      </a:lnTo>
                      <a:lnTo>
                        <a:pt x="2724" y="0"/>
                      </a:lnTo>
                      <a:close/>
                      <a:moveTo>
                        <a:pt x="2736" y="0"/>
                      </a:moveTo>
                      <a:lnTo>
                        <a:pt x="2742" y="0"/>
                      </a:lnTo>
                      <a:lnTo>
                        <a:pt x="2742" y="6"/>
                      </a:lnTo>
                      <a:lnTo>
                        <a:pt x="2736" y="6"/>
                      </a:lnTo>
                      <a:lnTo>
                        <a:pt x="2736" y="0"/>
                      </a:lnTo>
                      <a:close/>
                      <a:moveTo>
                        <a:pt x="2748" y="0"/>
                      </a:moveTo>
                      <a:lnTo>
                        <a:pt x="2751" y="0"/>
                      </a:lnTo>
                      <a:lnTo>
                        <a:pt x="2751" y="6"/>
                      </a:lnTo>
                      <a:lnTo>
                        <a:pt x="2748" y="6"/>
                      </a:lnTo>
                      <a:lnTo>
                        <a:pt x="2748" y="0"/>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32"/>
                <p:cNvSpPr>
                  <a:spLocks noEditPoints="1"/>
                </p:cNvSpPr>
                <p:nvPr/>
              </p:nvSpPr>
              <p:spPr bwMode="auto">
                <a:xfrm>
                  <a:off x="-80962" y="2654300"/>
                  <a:ext cx="4367213" cy="9525"/>
                </a:xfrm>
                <a:custGeom>
                  <a:avLst/>
                  <a:gdLst/>
                  <a:ahLst/>
                  <a:cxnLst>
                    <a:cxn ang="0">
                      <a:pos x="2709" y="0"/>
                    </a:cxn>
                    <a:cxn ang="0">
                      <a:pos x="2667" y="6"/>
                    </a:cxn>
                    <a:cxn ang="0">
                      <a:pos x="2631" y="0"/>
                    </a:cxn>
                    <a:cxn ang="0">
                      <a:pos x="2577" y="6"/>
                    </a:cxn>
                    <a:cxn ang="0">
                      <a:pos x="2547" y="6"/>
                    </a:cxn>
                    <a:cxn ang="0">
                      <a:pos x="2493" y="0"/>
                    </a:cxn>
                    <a:cxn ang="0">
                      <a:pos x="2451" y="6"/>
                    </a:cxn>
                    <a:cxn ang="0">
                      <a:pos x="2415" y="0"/>
                    </a:cxn>
                    <a:cxn ang="0">
                      <a:pos x="2361" y="6"/>
                    </a:cxn>
                    <a:cxn ang="0">
                      <a:pos x="2331" y="6"/>
                    </a:cxn>
                    <a:cxn ang="0">
                      <a:pos x="2277" y="0"/>
                    </a:cxn>
                    <a:cxn ang="0">
                      <a:pos x="2235" y="6"/>
                    </a:cxn>
                    <a:cxn ang="0">
                      <a:pos x="2199" y="0"/>
                    </a:cxn>
                    <a:cxn ang="0">
                      <a:pos x="2145" y="6"/>
                    </a:cxn>
                    <a:cxn ang="0">
                      <a:pos x="2115" y="6"/>
                    </a:cxn>
                    <a:cxn ang="0">
                      <a:pos x="2061" y="0"/>
                    </a:cxn>
                    <a:cxn ang="0">
                      <a:pos x="2019" y="6"/>
                    </a:cxn>
                    <a:cxn ang="0">
                      <a:pos x="1983" y="0"/>
                    </a:cxn>
                    <a:cxn ang="0">
                      <a:pos x="1929" y="6"/>
                    </a:cxn>
                    <a:cxn ang="0">
                      <a:pos x="1899" y="6"/>
                    </a:cxn>
                    <a:cxn ang="0">
                      <a:pos x="1845" y="0"/>
                    </a:cxn>
                    <a:cxn ang="0">
                      <a:pos x="1803" y="6"/>
                    </a:cxn>
                    <a:cxn ang="0">
                      <a:pos x="1767" y="0"/>
                    </a:cxn>
                    <a:cxn ang="0">
                      <a:pos x="1713" y="6"/>
                    </a:cxn>
                    <a:cxn ang="0">
                      <a:pos x="1683" y="6"/>
                    </a:cxn>
                    <a:cxn ang="0">
                      <a:pos x="1629" y="0"/>
                    </a:cxn>
                    <a:cxn ang="0">
                      <a:pos x="1587" y="6"/>
                    </a:cxn>
                    <a:cxn ang="0">
                      <a:pos x="1551" y="0"/>
                    </a:cxn>
                    <a:cxn ang="0">
                      <a:pos x="1497" y="6"/>
                    </a:cxn>
                    <a:cxn ang="0">
                      <a:pos x="1467" y="6"/>
                    </a:cxn>
                    <a:cxn ang="0">
                      <a:pos x="1413" y="0"/>
                    </a:cxn>
                    <a:cxn ang="0">
                      <a:pos x="1371" y="6"/>
                    </a:cxn>
                    <a:cxn ang="0">
                      <a:pos x="1335" y="0"/>
                    </a:cxn>
                    <a:cxn ang="0">
                      <a:pos x="1281" y="6"/>
                    </a:cxn>
                    <a:cxn ang="0">
                      <a:pos x="1251" y="6"/>
                    </a:cxn>
                    <a:cxn ang="0">
                      <a:pos x="1197" y="0"/>
                    </a:cxn>
                    <a:cxn ang="0">
                      <a:pos x="1155" y="6"/>
                    </a:cxn>
                    <a:cxn ang="0">
                      <a:pos x="1119" y="0"/>
                    </a:cxn>
                    <a:cxn ang="0">
                      <a:pos x="1065" y="6"/>
                    </a:cxn>
                    <a:cxn ang="0">
                      <a:pos x="1035" y="6"/>
                    </a:cxn>
                    <a:cxn ang="0">
                      <a:pos x="981" y="0"/>
                    </a:cxn>
                    <a:cxn ang="0">
                      <a:pos x="939" y="6"/>
                    </a:cxn>
                    <a:cxn ang="0">
                      <a:pos x="903" y="0"/>
                    </a:cxn>
                    <a:cxn ang="0">
                      <a:pos x="849" y="6"/>
                    </a:cxn>
                    <a:cxn ang="0">
                      <a:pos x="819" y="6"/>
                    </a:cxn>
                    <a:cxn ang="0">
                      <a:pos x="765" y="0"/>
                    </a:cxn>
                    <a:cxn ang="0">
                      <a:pos x="723" y="6"/>
                    </a:cxn>
                    <a:cxn ang="0">
                      <a:pos x="687" y="0"/>
                    </a:cxn>
                    <a:cxn ang="0">
                      <a:pos x="633" y="6"/>
                    </a:cxn>
                    <a:cxn ang="0">
                      <a:pos x="603" y="6"/>
                    </a:cxn>
                    <a:cxn ang="0">
                      <a:pos x="549" y="0"/>
                    </a:cxn>
                    <a:cxn ang="0">
                      <a:pos x="507" y="6"/>
                    </a:cxn>
                    <a:cxn ang="0">
                      <a:pos x="471" y="0"/>
                    </a:cxn>
                    <a:cxn ang="0">
                      <a:pos x="417" y="6"/>
                    </a:cxn>
                    <a:cxn ang="0">
                      <a:pos x="387" y="6"/>
                    </a:cxn>
                    <a:cxn ang="0">
                      <a:pos x="333" y="0"/>
                    </a:cxn>
                    <a:cxn ang="0">
                      <a:pos x="291" y="6"/>
                    </a:cxn>
                    <a:cxn ang="0">
                      <a:pos x="255" y="0"/>
                    </a:cxn>
                    <a:cxn ang="0">
                      <a:pos x="201" y="6"/>
                    </a:cxn>
                    <a:cxn ang="0">
                      <a:pos x="171" y="6"/>
                    </a:cxn>
                    <a:cxn ang="0">
                      <a:pos x="117" y="0"/>
                    </a:cxn>
                    <a:cxn ang="0">
                      <a:pos x="75" y="6"/>
                    </a:cxn>
                    <a:cxn ang="0">
                      <a:pos x="39" y="0"/>
                    </a:cxn>
                  </a:cxnLst>
                  <a:rect l="0" t="0" r="r" b="b"/>
                  <a:pathLst>
                    <a:path w="2751" h="6">
                      <a:moveTo>
                        <a:pt x="2751" y="6"/>
                      </a:moveTo>
                      <a:lnTo>
                        <a:pt x="2745" y="6"/>
                      </a:lnTo>
                      <a:lnTo>
                        <a:pt x="2745" y="0"/>
                      </a:lnTo>
                      <a:lnTo>
                        <a:pt x="2751" y="0"/>
                      </a:lnTo>
                      <a:lnTo>
                        <a:pt x="2751" y="6"/>
                      </a:lnTo>
                      <a:close/>
                      <a:moveTo>
                        <a:pt x="2739" y="6"/>
                      </a:moveTo>
                      <a:lnTo>
                        <a:pt x="2733" y="6"/>
                      </a:lnTo>
                      <a:lnTo>
                        <a:pt x="2733" y="0"/>
                      </a:lnTo>
                      <a:lnTo>
                        <a:pt x="2739" y="0"/>
                      </a:lnTo>
                      <a:lnTo>
                        <a:pt x="2739" y="6"/>
                      </a:lnTo>
                      <a:close/>
                      <a:moveTo>
                        <a:pt x="2727" y="6"/>
                      </a:moveTo>
                      <a:lnTo>
                        <a:pt x="2721" y="6"/>
                      </a:lnTo>
                      <a:lnTo>
                        <a:pt x="2721" y="0"/>
                      </a:lnTo>
                      <a:lnTo>
                        <a:pt x="2727" y="0"/>
                      </a:lnTo>
                      <a:lnTo>
                        <a:pt x="2727" y="6"/>
                      </a:lnTo>
                      <a:close/>
                      <a:moveTo>
                        <a:pt x="2715" y="6"/>
                      </a:moveTo>
                      <a:lnTo>
                        <a:pt x="2709" y="6"/>
                      </a:lnTo>
                      <a:lnTo>
                        <a:pt x="2709" y="0"/>
                      </a:lnTo>
                      <a:lnTo>
                        <a:pt x="2715" y="0"/>
                      </a:lnTo>
                      <a:lnTo>
                        <a:pt x="2715" y="6"/>
                      </a:lnTo>
                      <a:close/>
                      <a:moveTo>
                        <a:pt x="2703" y="6"/>
                      </a:moveTo>
                      <a:lnTo>
                        <a:pt x="2697" y="6"/>
                      </a:lnTo>
                      <a:lnTo>
                        <a:pt x="2697" y="0"/>
                      </a:lnTo>
                      <a:lnTo>
                        <a:pt x="2703" y="0"/>
                      </a:lnTo>
                      <a:lnTo>
                        <a:pt x="2703" y="6"/>
                      </a:lnTo>
                      <a:close/>
                      <a:moveTo>
                        <a:pt x="2691" y="6"/>
                      </a:moveTo>
                      <a:lnTo>
                        <a:pt x="2685" y="6"/>
                      </a:lnTo>
                      <a:lnTo>
                        <a:pt x="2685" y="0"/>
                      </a:lnTo>
                      <a:lnTo>
                        <a:pt x="2691" y="0"/>
                      </a:lnTo>
                      <a:lnTo>
                        <a:pt x="2691" y="6"/>
                      </a:lnTo>
                      <a:close/>
                      <a:moveTo>
                        <a:pt x="2679" y="6"/>
                      </a:moveTo>
                      <a:lnTo>
                        <a:pt x="2673" y="6"/>
                      </a:lnTo>
                      <a:lnTo>
                        <a:pt x="2673" y="0"/>
                      </a:lnTo>
                      <a:lnTo>
                        <a:pt x="2679" y="0"/>
                      </a:lnTo>
                      <a:lnTo>
                        <a:pt x="2679" y="6"/>
                      </a:lnTo>
                      <a:close/>
                      <a:moveTo>
                        <a:pt x="2667" y="6"/>
                      </a:moveTo>
                      <a:lnTo>
                        <a:pt x="2661" y="6"/>
                      </a:lnTo>
                      <a:lnTo>
                        <a:pt x="2661" y="0"/>
                      </a:lnTo>
                      <a:lnTo>
                        <a:pt x="2667" y="0"/>
                      </a:lnTo>
                      <a:lnTo>
                        <a:pt x="2667" y="6"/>
                      </a:lnTo>
                      <a:close/>
                      <a:moveTo>
                        <a:pt x="2655" y="6"/>
                      </a:moveTo>
                      <a:lnTo>
                        <a:pt x="2649" y="6"/>
                      </a:lnTo>
                      <a:lnTo>
                        <a:pt x="2649" y="0"/>
                      </a:lnTo>
                      <a:lnTo>
                        <a:pt x="2655" y="0"/>
                      </a:lnTo>
                      <a:lnTo>
                        <a:pt x="2655" y="6"/>
                      </a:lnTo>
                      <a:close/>
                      <a:moveTo>
                        <a:pt x="2643" y="6"/>
                      </a:moveTo>
                      <a:lnTo>
                        <a:pt x="2637" y="6"/>
                      </a:lnTo>
                      <a:lnTo>
                        <a:pt x="2637" y="0"/>
                      </a:lnTo>
                      <a:lnTo>
                        <a:pt x="2643" y="0"/>
                      </a:lnTo>
                      <a:lnTo>
                        <a:pt x="2643" y="6"/>
                      </a:lnTo>
                      <a:close/>
                      <a:moveTo>
                        <a:pt x="2631" y="6"/>
                      </a:moveTo>
                      <a:lnTo>
                        <a:pt x="2625" y="6"/>
                      </a:lnTo>
                      <a:lnTo>
                        <a:pt x="2625" y="0"/>
                      </a:lnTo>
                      <a:lnTo>
                        <a:pt x="2631" y="0"/>
                      </a:lnTo>
                      <a:lnTo>
                        <a:pt x="2631" y="6"/>
                      </a:lnTo>
                      <a:close/>
                      <a:moveTo>
                        <a:pt x="2619" y="6"/>
                      </a:moveTo>
                      <a:lnTo>
                        <a:pt x="2613" y="6"/>
                      </a:lnTo>
                      <a:lnTo>
                        <a:pt x="2613" y="0"/>
                      </a:lnTo>
                      <a:lnTo>
                        <a:pt x="2619" y="0"/>
                      </a:lnTo>
                      <a:lnTo>
                        <a:pt x="2619" y="6"/>
                      </a:lnTo>
                      <a:close/>
                      <a:moveTo>
                        <a:pt x="2607" y="6"/>
                      </a:moveTo>
                      <a:lnTo>
                        <a:pt x="2601" y="6"/>
                      </a:lnTo>
                      <a:lnTo>
                        <a:pt x="2601" y="0"/>
                      </a:lnTo>
                      <a:lnTo>
                        <a:pt x="2607" y="0"/>
                      </a:lnTo>
                      <a:lnTo>
                        <a:pt x="2607" y="6"/>
                      </a:lnTo>
                      <a:close/>
                      <a:moveTo>
                        <a:pt x="2595" y="6"/>
                      </a:moveTo>
                      <a:lnTo>
                        <a:pt x="2589" y="6"/>
                      </a:lnTo>
                      <a:lnTo>
                        <a:pt x="2589" y="0"/>
                      </a:lnTo>
                      <a:lnTo>
                        <a:pt x="2595" y="0"/>
                      </a:lnTo>
                      <a:lnTo>
                        <a:pt x="2595" y="6"/>
                      </a:lnTo>
                      <a:close/>
                      <a:moveTo>
                        <a:pt x="2583" y="6"/>
                      </a:moveTo>
                      <a:lnTo>
                        <a:pt x="2577" y="6"/>
                      </a:lnTo>
                      <a:lnTo>
                        <a:pt x="2577" y="0"/>
                      </a:lnTo>
                      <a:lnTo>
                        <a:pt x="2583" y="0"/>
                      </a:lnTo>
                      <a:lnTo>
                        <a:pt x="2583" y="6"/>
                      </a:lnTo>
                      <a:close/>
                      <a:moveTo>
                        <a:pt x="2571" y="6"/>
                      </a:moveTo>
                      <a:lnTo>
                        <a:pt x="2565" y="6"/>
                      </a:lnTo>
                      <a:lnTo>
                        <a:pt x="2565" y="0"/>
                      </a:lnTo>
                      <a:lnTo>
                        <a:pt x="2571" y="0"/>
                      </a:lnTo>
                      <a:lnTo>
                        <a:pt x="2571" y="6"/>
                      </a:lnTo>
                      <a:close/>
                      <a:moveTo>
                        <a:pt x="2559" y="6"/>
                      </a:moveTo>
                      <a:lnTo>
                        <a:pt x="2553" y="6"/>
                      </a:lnTo>
                      <a:lnTo>
                        <a:pt x="2553" y="0"/>
                      </a:lnTo>
                      <a:lnTo>
                        <a:pt x="2559" y="0"/>
                      </a:lnTo>
                      <a:lnTo>
                        <a:pt x="2559" y="6"/>
                      </a:lnTo>
                      <a:close/>
                      <a:moveTo>
                        <a:pt x="2547" y="6"/>
                      </a:moveTo>
                      <a:lnTo>
                        <a:pt x="2541" y="6"/>
                      </a:lnTo>
                      <a:lnTo>
                        <a:pt x="2541" y="0"/>
                      </a:lnTo>
                      <a:lnTo>
                        <a:pt x="2547" y="0"/>
                      </a:lnTo>
                      <a:lnTo>
                        <a:pt x="2547" y="6"/>
                      </a:lnTo>
                      <a:close/>
                      <a:moveTo>
                        <a:pt x="2535" y="6"/>
                      </a:moveTo>
                      <a:lnTo>
                        <a:pt x="2529" y="6"/>
                      </a:lnTo>
                      <a:lnTo>
                        <a:pt x="2529" y="0"/>
                      </a:lnTo>
                      <a:lnTo>
                        <a:pt x="2535" y="0"/>
                      </a:lnTo>
                      <a:lnTo>
                        <a:pt x="2535" y="6"/>
                      </a:lnTo>
                      <a:close/>
                      <a:moveTo>
                        <a:pt x="2523" y="6"/>
                      </a:moveTo>
                      <a:lnTo>
                        <a:pt x="2517" y="6"/>
                      </a:lnTo>
                      <a:lnTo>
                        <a:pt x="2517" y="0"/>
                      </a:lnTo>
                      <a:lnTo>
                        <a:pt x="2523" y="0"/>
                      </a:lnTo>
                      <a:lnTo>
                        <a:pt x="2523" y="6"/>
                      </a:lnTo>
                      <a:close/>
                      <a:moveTo>
                        <a:pt x="2511" y="6"/>
                      </a:moveTo>
                      <a:lnTo>
                        <a:pt x="2505" y="6"/>
                      </a:lnTo>
                      <a:lnTo>
                        <a:pt x="2505" y="0"/>
                      </a:lnTo>
                      <a:lnTo>
                        <a:pt x="2511" y="0"/>
                      </a:lnTo>
                      <a:lnTo>
                        <a:pt x="2511" y="6"/>
                      </a:lnTo>
                      <a:close/>
                      <a:moveTo>
                        <a:pt x="2499" y="6"/>
                      </a:moveTo>
                      <a:lnTo>
                        <a:pt x="2493" y="6"/>
                      </a:lnTo>
                      <a:lnTo>
                        <a:pt x="2493" y="0"/>
                      </a:lnTo>
                      <a:lnTo>
                        <a:pt x="2499" y="0"/>
                      </a:lnTo>
                      <a:lnTo>
                        <a:pt x="2499" y="6"/>
                      </a:lnTo>
                      <a:close/>
                      <a:moveTo>
                        <a:pt x="2487" y="6"/>
                      </a:moveTo>
                      <a:lnTo>
                        <a:pt x="2481" y="6"/>
                      </a:lnTo>
                      <a:lnTo>
                        <a:pt x="2481" y="0"/>
                      </a:lnTo>
                      <a:lnTo>
                        <a:pt x="2487" y="0"/>
                      </a:lnTo>
                      <a:lnTo>
                        <a:pt x="2487" y="6"/>
                      </a:lnTo>
                      <a:close/>
                      <a:moveTo>
                        <a:pt x="2475" y="6"/>
                      </a:moveTo>
                      <a:lnTo>
                        <a:pt x="2469" y="6"/>
                      </a:lnTo>
                      <a:lnTo>
                        <a:pt x="2469" y="0"/>
                      </a:lnTo>
                      <a:lnTo>
                        <a:pt x="2475" y="0"/>
                      </a:lnTo>
                      <a:lnTo>
                        <a:pt x="2475" y="6"/>
                      </a:lnTo>
                      <a:close/>
                      <a:moveTo>
                        <a:pt x="2463" y="6"/>
                      </a:moveTo>
                      <a:lnTo>
                        <a:pt x="2457" y="6"/>
                      </a:lnTo>
                      <a:lnTo>
                        <a:pt x="2457" y="0"/>
                      </a:lnTo>
                      <a:lnTo>
                        <a:pt x="2463" y="0"/>
                      </a:lnTo>
                      <a:lnTo>
                        <a:pt x="2463" y="6"/>
                      </a:lnTo>
                      <a:close/>
                      <a:moveTo>
                        <a:pt x="2451" y="6"/>
                      </a:moveTo>
                      <a:lnTo>
                        <a:pt x="2445" y="6"/>
                      </a:lnTo>
                      <a:lnTo>
                        <a:pt x="2445" y="0"/>
                      </a:lnTo>
                      <a:lnTo>
                        <a:pt x="2451" y="0"/>
                      </a:lnTo>
                      <a:lnTo>
                        <a:pt x="2451" y="6"/>
                      </a:lnTo>
                      <a:close/>
                      <a:moveTo>
                        <a:pt x="2439" y="6"/>
                      </a:moveTo>
                      <a:lnTo>
                        <a:pt x="2433" y="6"/>
                      </a:lnTo>
                      <a:lnTo>
                        <a:pt x="2433" y="0"/>
                      </a:lnTo>
                      <a:lnTo>
                        <a:pt x="2439" y="0"/>
                      </a:lnTo>
                      <a:lnTo>
                        <a:pt x="2439" y="6"/>
                      </a:lnTo>
                      <a:close/>
                      <a:moveTo>
                        <a:pt x="2427" y="6"/>
                      </a:moveTo>
                      <a:lnTo>
                        <a:pt x="2421" y="6"/>
                      </a:lnTo>
                      <a:lnTo>
                        <a:pt x="2421" y="0"/>
                      </a:lnTo>
                      <a:lnTo>
                        <a:pt x="2427" y="0"/>
                      </a:lnTo>
                      <a:lnTo>
                        <a:pt x="2427" y="6"/>
                      </a:lnTo>
                      <a:close/>
                      <a:moveTo>
                        <a:pt x="2415" y="6"/>
                      </a:moveTo>
                      <a:lnTo>
                        <a:pt x="2409" y="6"/>
                      </a:lnTo>
                      <a:lnTo>
                        <a:pt x="2409" y="0"/>
                      </a:lnTo>
                      <a:lnTo>
                        <a:pt x="2415" y="0"/>
                      </a:lnTo>
                      <a:lnTo>
                        <a:pt x="2415" y="6"/>
                      </a:lnTo>
                      <a:close/>
                      <a:moveTo>
                        <a:pt x="2403" y="6"/>
                      </a:moveTo>
                      <a:lnTo>
                        <a:pt x="2397" y="6"/>
                      </a:lnTo>
                      <a:lnTo>
                        <a:pt x="2397" y="0"/>
                      </a:lnTo>
                      <a:lnTo>
                        <a:pt x="2403" y="0"/>
                      </a:lnTo>
                      <a:lnTo>
                        <a:pt x="2403" y="6"/>
                      </a:lnTo>
                      <a:close/>
                      <a:moveTo>
                        <a:pt x="2391" y="6"/>
                      </a:moveTo>
                      <a:lnTo>
                        <a:pt x="2385" y="6"/>
                      </a:lnTo>
                      <a:lnTo>
                        <a:pt x="2385" y="0"/>
                      </a:lnTo>
                      <a:lnTo>
                        <a:pt x="2391" y="0"/>
                      </a:lnTo>
                      <a:lnTo>
                        <a:pt x="2391" y="6"/>
                      </a:lnTo>
                      <a:close/>
                      <a:moveTo>
                        <a:pt x="2379" y="6"/>
                      </a:moveTo>
                      <a:lnTo>
                        <a:pt x="2373" y="6"/>
                      </a:lnTo>
                      <a:lnTo>
                        <a:pt x="2373" y="0"/>
                      </a:lnTo>
                      <a:lnTo>
                        <a:pt x="2379" y="0"/>
                      </a:lnTo>
                      <a:lnTo>
                        <a:pt x="2379" y="6"/>
                      </a:lnTo>
                      <a:close/>
                      <a:moveTo>
                        <a:pt x="2367" y="6"/>
                      </a:moveTo>
                      <a:lnTo>
                        <a:pt x="2361" y="6"/>
                      </a:lnTo>
                      <a:lnTo>
                        <a:pt x="2361" y="0"/>
                      </a:lnTo>
                      <a:lnTo>
                        <a:pt x="2367" y="0"/>
                      </a:lnTo>
                      <a:lnTo>
                        <a:pt x="2367" y="6"/>
                      </a:lnTo>
                      <a:close/>
                      <a:moveTo>
                        <a:pt x="2355" y="6"/>
                      </a:moveTo>
                      <a:lnTo>
                        <a:pt x="2349" y="6"/>
                      </a:lnTo>
                      <a:lnTo>
                        <a:pt x="2349" y="0"/>
                      </a:lnTo>
                      <a:lnTo>
                        <a:pt x="2355" y="0"/>
                      </a:lnTo>
                      <a:lnTo>
                        <a:pt x="2355" y="6"/>
                      </a:lnTo>
                      <a:close/>
                      <a:moveTo>
                        <a:pt x="2343" y="6"/>
                      </a:moveTo>
                      <a:lnTo>
                        <a:pt x="2337" y="6"/>
                      </a:lnTo>
                      <a:lnTo>
                        <a:pt x="2337" y="0"/>
                      </a:lnTo>
                      <a:lnTo>
                        <a:pt x="2343" y="0"/>
                      </a:lnTo>
                      <a:lnTo>
                        <a:pt x="2343" y="6"/>
                      </a:lnTo>
                      <a:close/>
                      <a:moveTo>
                        <a:pt x="2331" y="6"/>
                      </a:moveTo>
                      <a:lnTo>
                        <a:pt x="2325" y="6"/>
                      </a:lnTo>
                      <a:lnTo>
                        <a:pt x="2325" y="0"/>
                      </a:lnTo>
                      <a:lnTo>
                        <a:pt x="2331" y="0"/>
                      </a:lnTo>
                      <a:lnTo>
                        <a:pt x="2331" y="6"/>
                      </a:lnTo>
                      <a:close/>
                      <a:moveTo>
                        <a:pt x="2319" y="6"/>
                      </a:moveTo>
                      <a:lnTo>
                        <a:pt x="2313" y="6"/>
                      </a:lnTo>
                      <a:lnTo>
                        <a:pt x="2313" y="0"/>
                      </a:lnTo>
                      <a:lnTo>
                        <a:pt x="2319" y="0"/>
                      </a:lnTo>
                      <a:lnTo>
                        <a:pt x="2319" y="6"/>
                      </a:lnTo>
                      <a:close/>
                      <a:moveTo>
                        <a:pt x="2307" y="6"/>
                      </a:moveTo>
                      <a:lnTo>
                        <a:pt x="2301" y="6"/>
                      </a:lnTo>
                      <a:lnTo>
                        <a:pt x="2301" y="0"/>
                      </a:lnTo>
                      <a:lnTo>
                        <a:pt x="2307" y="0"/>
                      </a:lnTo>
                      <a:lnTo>
                        <a:pt x="2307" y="6"/>
                      </a:lnTo>
                      <a:close/>
                      <a:moveTo>
                        <a:pt x="2295" y="6"/>
                      </a:moveTo>
                      <a:lnTo>
                        <a:pt x="2289" y="6"/>
                      </a:lnTo>
                      <a:lnTo>
                        <a:pt x="2289" y="0"/>
                      </a:lnTo>
                      <a:lnTo>
                        <a:pt x="2295" y="0"/>
                      </a:lnTo>
                      <a:lnTo>
                        <a:pt x="2295" y="6"/>
                      </a:lnTo>
                      <a:close/>
                      <a:moveTo>
                        <a:pt x="2283" y="6"/>
                      </a:moveTo>
                      <a:lnTo>
                        <a:pt x="2277" y="6"/>
                      </a:lnTo>
                      <a:lnTo>
                        <a:pt x="2277" y="0"/>
                      </a:lnTo>
                      <a:lnTo>
                        <a:pt x="2283" y="0"/>
                      </a:lnTo>
                      <a:lnTo>
                        <a:pt x="2283" y="6"/>
                      </a:lnTo>
                      <a:close/>
                      <a:moveTo>
                        <a:pt x="2271" y="6"/>
                      </a:moveTo>
                      <a:lnTo>
                        <a:pt x="2265" y="6"/>
                      </a:lnTo>
                      <a:lnTo>
                        <a:pt x="2265" y="0"/>
                      </a:lnTo>
                      <a:lnTo>
                        <a:pt x="2271" y="0"/>
                      </a:lnTo>
                      <a:lnTo>
                        <a:pt x="2271" y="6"/>
                      </a:lnTo>
                      <a:close/>
                      <a:moveTo>
                        <a:pt x="2259" y="6"/>
                      </a:moveTo>
                      <a:lnTo>
                        <a:pt x="2253" y="6"/>
                      </a:lnTo>
                      <a:lnTo>
                        <a:pt x="2253" y="0"/>
                      </a:lnTo>
                      <a:lnTo>
                        <a:pt x="2259" y="0"/>
                      </a:lnTo>
                      <a:lnTo>
                        <a:pt x="2259" y="6"/>
                      </a:lnTo>
                      <a:close/>
                      <a:moveTo>
                        <a:pt x="2247" y="6"/>
                      </a:moveTo>
                      <a:lnTo>
                        <a:pt x="2241" y="6"/>
                      </a:lnTo>
                      <a:lnTo>
                        <a:pt x="2241" y="0"/>
                      </a:lnTo>
                      <a:lnTo>
                        <a:pt x="2247" y="0"/>
                      </a:lnTo>
                      <a:lnTo>
                        <a:pt x="2247" y="6"/>
                      </a:lnTo>
                      <a:close/>
                      <a:moveTo>
                        <a:pt x="2235" y="6"/>
                      </a:moveTo>
                      <a:lnTo>
                        <a:pt x="2229" y="6"/>
                      </a:lnTo>
                      <a:lnTo>
                        <a:pt x="2229" y="0"/>
                      </a:lnTo>
                      <a:lnTo>
                        <a:pt x="2235" y="0"/>
                      </a:lnTo>
                      <a:lnTo>
                        <a:pt x="2235" y="6"/>
                      </a:lnTo>
                      <a:close/>
                      <a:moveTo>
                        <a:pt x="2223" y="6"/>
                      </a:moveTo>
                      <a:lnTo>
                        <a:pt x="2217" y="6"/>
                      </a:lnTo>
                      <a:lnTo>
                        <a:pt x="2217" y="0"/>
                      </a:lnTo>
                      <a:lnTo>
                        <a:pt x="2223" y="0"/>
                      </a:lnTo>
                      <a:lnTo>
                        <a:pt x="2223" y="6"/>
                      </a:lnTo>
                      <a:close/>
                      <a:moveTo>
                        <a:pt x="2211" y="6"/>
                      </a:moveTo>
                      <a:lnTo>
                        <a:pt x="2205" y="6"/>
                      </a:lnTo>
                      <a:lnTo>
                        <a:pt x="2205" y="0"/>
                      </a:lnTo>
                      <a:lnTo>
                        <a:pt x="2211" y="0"/>
                      </a:lnTo>
                      <a:lnTo>
                        <a:pt x="2211" y="6"/>
                      </a:lnTo>
                      <a:close/>
                      <a:moveTo>
                        <a:pt x="2199" y="6"/>
                      </a:moveTo>
                      <a:lnTo>
                        <a:pt x="2193" y="6"/>
                      </a:lnTo>
                      <a:lnTo>
                        <a:pt x="2193" y="0"/>
                      </a:lnTo>
                      <a:lnTo>
                        <a:pt x="2199" y="0"/>
                      </a:lnTo>
                      <a:lnTo>
                        <a:pt x="2199" y="6"/>
                      </a:lnTo>
                      <a:close/>
                      <a:moveTo>
                        <a:pt x="2187" y="6"/>
                      </a:moveTo>
                      <a:lnTo>
                        <a:pt x="2181" y="6"/>
                      </a:lnTo>
                      <a:lnTo>
                        <a:pt x="2181" y="0"/>
                      </a:lnTo>
                      <a:lnTo>
                        <a:pt x="2187" y="0"/>
                      </a:lnTo>
                      <a:lnTo>
                        <a:pt x="2187" y="6"/>
                      </a:lnTo>
                      <a:close/>
                      <a:moveTo>
                        <a:pt x="2175" y="6"/>
                      </a:moveTo>
                      <a:lnTo>
                        <a:pt x="2169" y="6"/>
                      </a:lnTo>
                      <a:lnTo>
                        <a:pt x="2169" y="0"/>
                      </a:lnTo>
                      <a:lnTo>
                        <a:pt x="2175" y="0"/>
                      </a:lnTo>
                      <a:lnTo>
                        <a:pt x="2175" y="6"/>
                      </a:lnTo>
                      <a:close/>
                      <a:moveTo>
                        <a:pt x="2163" y="6"/>
                      </a:moveTo>
                      <a:lnTo>
                        <a:pt x="2157" y="6"/>
                      </a:lnTo>
                      <a:lnTo>
                        <a:pt x="2157" y="0"/>
                      </a:lnTo>
                      <a:lnTo>
                        <a:pt x="2163" y="0"/>
                      </a:lnTo>
                      <a:lnTo>
                        <a:pt x="2163" y="6"/>
                      </a:lnTo>
                      <a:close/>
                      <a:moveTo>
                        <a:pt x="2151" y="6"/>
                      </a:moveTo>
                      <a:lnTo>
                        <a:pt x="2145" y="6"/>
                      </a:lnTo>
                      <a:lnTo>
                        <a:pt x="2145" y="0"/>
                      </a:lnTo>
                      <a:lnTo>
                        <a:pt x="2151" y="0"/>
                      </a:lnTo>
                      <a:lnTo>
                        <a:pt x="2151" y="6"/>
                      </a:lnTo>
                      <a:close/>
                      <a:moveTo>
                        <a:pt x="2139" y="6"/>
                      </a:moveTo>
                      <a:lnTo>
                        <a:pt x="2133" y="6"/>
                      </a:lnTo>
                      <a:lnTo>
                        <a:pt x="2133" y="0"/>
                      </a:lnTo>
                      <a:lnTo>
                        <a:pt x="2139" y="0"/>
                      </a:lnTo>
                      <a:lnTo>
                        <a:pt x="2139" y="6"/>
                      </a:lnTo>
                      <a:close/>
                      <a:moveTo>
                        <a:pt x="2127" y="6"/>
                      </a:moveTo>
                      <a:lnTo>
                        <a:pt x="2121" y="6"/>
                      </a:lnTo>
                      <a:lnTo>
                        <a:pt x="2121" y="0"/>
                      </a:lnTo>
                      <a:lnTo>
                        <a:pt x="2127" y="0"/>
                      </a:lnTo>
                      <a:lnTo>
                        <a:pt x="2127" y="6"/>
                      </a:lnTo>
                      <a:close/>
                      <a:moveTo>
                        <a:pt x="2115" y="6"/>
                      </a:moveTo>
                      <a:lnTo>
                        <a:pt x="2109" y="6"/>
                      </a:lnTo>
                      <a:lnTo>
                        <a:pt x="2109" y="0"/>
                      </a:lnTo>
                      <a:lnTo>
                        <a:pt x="2115" y="0"/>
                      </a:lnTo>
                      <a:lnTo>
                        <a:pt x="2115" y="6"/>
                      </a:lnTo>
                      <a:close/>
                      <a:moveTo>
                        <a:pt x="2103" y="6"/>
                      </a:moveTo>
                      <a:lnTo>
                        <a:pt x="2097" y="6"/>
                      </a:lnTo>
                      <a:lnTo>
                        <a:pt x="2097" y="0"/>
                      </a:lnTo>
                      <a:lnTo>
                        <a:pt x="2103" y="0"/>
                      </a:lnTo>
                      <a:lnTo>
                        <a:pt x="2103" y="6"/>
                      </a:lnTo>
                      <a:close/>
                      <a:moveTo>
                        <a:pt x="2091" y="6"/>
                      </a:moveTo>
                      <a:lnTo>
                        <a:pt x="2085" y="6"/>
                      </a:lnTo>
                      <a:lnTo>
                        <a:pt x="2085" y="0"/>
                      </a:lnTo>
                      <a:lnTo>
                        <a:pt x="2091" y="0"/>
                      </a:lnTo>
                      <a:lnTo>
                        <a:pt x="2091" y="6"/>
                      </a:lnTo>
                      <a:close/>
                      <a:moveTo>
                        <a:pt x="2079" y="6"/>
                      </a:moveTo>
                      <a:lnTo>
                        <a:pt x="2073" y="6"/>
                      </a:lnTo>
                      <a:lnTo>
                        <a:pt x="2073" y="0"/>
                      </a:lnTo>
                      <a:lnTo>
                        <a:pt x="2079" y="0"/>
                      </a:lnTo>
                      <a:lnTo>
                        <a:pt x="2079" y="6"/>
                      </a:lnTo>
                      <a:close/>
                      <a:moveTo>
                        <a:pt x="2067" y="6"/>
                      </a:moveTo>
                      <a:lnTo>
                        <a:pt x="2061" y="6"/>
                      </a:lnTo>
                      <a:lnTo>
                        <a:pt x="2061" y="0"/>
                      </a:lnTo>
                      <a:lnTo>
                        <a:pt x="2067" y="0"/>
                      </a:lnTo>
                      <a:lnTo>
                        <a:pt x="2067" y="6"/>
                      </a:lnTo>
                      <a:close/>
                      <a:moveTo>
                        <a:pt x="2055" y="6"/>
                      </a:moveTo>
                      <a:lnTo>
                        <a:pt x="2049" y="6"/>
                      </a:lnTo>
                      <a:lnTo>
                        <a:pt x="2049" y="0"/>
                      </a:lnTo>
                      <a:lnTo>
                        <a:pt x="2055" y="0"/>
                      </a:lnTo>
                      <a:lnTo>
                        <a:pt x="2055" y="6"/>
                      </a:lnTo>
                      <a:close/>
                      <a:moveTo>
                        <a:pt x="2043" y="6"/>
                      </a:moveTo>
                      <a:lnTo>
                        <a:pt x="2037" y="6"/>
                      </a:lnTo>
                      <a:lnTo>
                        <a:pt x="2037" y="0"/>
                      </a:lnTo>
                      <a:lnTo>
                        <a:pt x="2043" y="0"/>
                      </a:lnTo>
                      <a:lnTo>
                        <a:pt x="2043" y="6"/>
                      </a:lnTo>
                      <a:close/>
                      <a:moveTo>
                        <a:pt x="2031" y="6"/>
                      </a:moveTo>
                      <a:lnTo>
                        <a:pt x="2025" y="6"/>
                      </a:lnTo>
                      <a:lnTo>
                        <a:pt x="2025" y="0"/>
                      </a:lnTo>
                      <a:lnTo>
                        <a:pt x="2031" y="0"/>
                      </a:lnTo>
                      <a:lnTo>
                        <a:pt x="2031" y="6"/>
                      </a:lnTo>
                      <a:close/>
                      <a:moveTo>
                        <a:pt x="2019" y="6"/>
                      </a:moveTo>
                      <a:lnTo>
                        <a:pt x="2013" y="6"/>
                      </a:lnTo>
                      <a:lnTo>
                        <a:pt x="2013" y="0"/>
                      </a:lnTo>
                      <a:lnTo>
                        <a:pt x="2019" y="0"/>
                      </a:lnTo>
                      <a:lnTo>
                        <a:pt x="2019" y="6"/>
                      </a:lnTo>
                      <a:close/>
                      <a:moveTo>
                        <a:pt x="2007" y="6"/>
                      </a:moveTo>
                      <a:lnTo>
                        <a:pt x="2001" y="6"/>
                      </a:lnTo>
                      <a:lnTo>
                        <a:pt x="2001" y="0"/>
                      </a:lnTo>
                      <a:lnTo>
                        <a:pt x="2007" y="0"/>
                      </a:lnTo>
                      <a:lnTo>
                        <a:pt x="2007" y="6"/>
                      </a:lnTo>
                      <a:close/>
                      <a:moveTo>
                        <a:pt x="1995" y="6"/>
                      </a:moveTo>
                      <a:lnTo>
                        <a:pt x="1989" y="6"/>
                      </a:lnTo>
                      <a:lnTo>
                        <a:pt x="1989" y="0"/>
                      </a:lnTo>
                      <a:lnTo>
                        <a:pt x="1995" y="0"/>
                      </a:lnTo>
                      <a:lnTo>
                        <a:pt x="1995" y="6"/>
                      </a:lnTo>
                      <a:close/>
                      <a:moveTo>
                        <a:pt x="1983" y="6"/>
                      </a:moveTo>
                      <a:lnTo>
                        <a:pt x="1977" y="6"/>
                      </a:lnTo>
                      <a:lnTo>
                        <a:pt x="1977" y="0"/>
                      </a:lnTo>
                      <a:lnTo>
                        <a:pt x="1983" y="0"/>
                      </a:lnTo>
                      <a:lnTo>
                        <a:pt x="1983" y="6"/>
                      </a:lnTo>
                      <a:close/>
                      <a:moveTo>
                        <a:pt x="1971" y="6"/>
                      </a:moveTo>
                      <a:lnTo>
                        <a:pt x="1965" y="6"/>
                      </a:lnTo>
                      <a:lnTo>
                        <a:pt x="1965" y="0"/>
                      </a:lnTo>
                      <a:lnTo>
                        <a:pt x="1971" y="0"/>
                      </a:lnTo>
                      <a:lnTo>
                        <a:pt x="1971" y="6"/>
                      </a:lnTo>
                      <a:close/>
                      <a:moveTo>
                        <a:pt x="1959" y="6"/>
                      </a:moveTo>
                      <a:lnTo>
                        <a:pt x="1953" y="6"/>
                      </a:lnTo>
                      <a:lnTo>
                        <a:pt x="1953" y="0"/>
                      </a:lnTo>
                      <a:lnTo>
                        <a:pt x="1959" y="0"/>
                      </a:lnTo>
                      <a:lnTo>
                        <a:pt x="1959" y="6"/>
                      </a:lnTo>
                      <a:close/>
                      <a:moveTo>
                        <a:pt x="1947" y="6"/>
                      </a:moveTo>
                      <a:lnTo>
                        <a:pt x="1941" y="6"/>
                      </a:lnTo>
                      <a:lnTo>
                        <a:pt x="1941" y="0"/>
                      </a:lnTo>
                      <a:lnTo>
                        <a:pt x="1947" y="0"/>
                      </a:lnTo>
                      <a:lnTo>
                        <a:pt x="1947" y="6"/>
                      </a:lnTo>
                      <a:close/>
                      <a:moveTo>
                        <a:pt x="1935" y="6"/>
                      </a:moveTo>
                      <a:lnTo>
                        <a:pt x="1929" y="6"/>
                      </a:lnTo>
                      <a:lnTo>
                        <a:pt x="1929" y="0"/>
                      </a:lnTo>
                      <a:lnTo>
                        <a:pt x="1935" y="0"/>
                      </a:lnTo>
                      <a:lnTo>
                        <a:pt x="1935" y="6"/>
                      </a:lnTo>
                      <a:close/>
                      <a:moveTo>
                        <a:pt x="1923" y="6"/>
                      </a:moveTo>
                      <a:lnTo>
                        <a:pt x="1917" y="6"/>
                      </a:lnTo>
                      <a:lnTo>
                        <a:pt x="1917" y="0"/>
                      </a:lnTo>
                      <a:lnTo>
                        <a:pt x="1923" y="0"/>
                      </a:lnTo>
                      <a:lnTo>
                        <a:pt x="1923" y="6"/>
                      </a:lnTo>
                      <a:close/>
                      <a:moveTo>
                        <a:pt x="1911" y="6"/>
                      </a:moveTo>
                      <a:lnTo>
                        <a:pt x="1905" y="6"/>
                      </a:lnTo>
                      <a:lnTo>
                        <a:pt x="1905" y="0"/>
                      </a:lnTo>
                      <a:lnTo>
                        <a:pt x="1911" y="0"/>
                      </a:lnTo>
                      <a:lnTo>
                        <a:pt x="1911" y="6"/>
                      </a:lnTo>
                      <a:close/>
                      <a:moveTo>
                        <a:pt x="1899" y="6"/>
                      </a:moveTo>
                      <a:lnTo>
                        <a:pt x="1893" y="6"/>
                      </a:lnTo>
                      <a:lnTo>
                        <a:pt x="1893" y="0"/>
                      </a:lnTo>
                      <a:lnTo>
                        <a:pt x="1899" y="0"/>
                      </a:lnTo>
                      <a:lnTo>
                        <a:pt x="1899" y="6"/>
                      </a:lnTo>
                      <a:close/>
                      <a:moveTo>
                        <a:pt x="1887" y="6"/>
                      </a:moveTo>
                      <a:lnTo>
                        <a:pt x="1881" y="6"/>
                      </a:lnTo>
                      <a:lnTo>
                        <a:pt x="1881" y="0"/>
                      </a:lnTo>
                      <a:lnTo>
                        <a:pt x="1887" y="0"/>
                      </a:lnTo>
                      <a:lnTo>
                        <a:pt x="1887" y="6"/>
                      </a:lnTo>
                      <a:close/>
                      <a:moveTo>
                        <a:pt x="1875" y="6"/>
                      </a:moveTo>
                      <a:lnTo>
                        <a:pt x="1869" y="6"/>
                      </a:lnTo>
                      <a:lnTo>
                        <a:pt x="1869" y="0"/>
                      </a:lnTo>
                      <a:lnTo>
                        <a:pt x="1875" y="0"/>
                      </a:lnTo>
                      <a:lnTo>
                        <a:pt x="1875" y="6"/>
                      </a:lnTo>
                      <a:close/>
                      <a:moveTo>
                        <a:pt x="1863" y="6"/>
                      </a:moveTo>
                      <a:lnTo>
                        <a:pt x="1857" y="6"/>
                      </a:lnTo>
                      <a:lnTo>
                        <a:pt x="1857" y="0"/>
                      </a:lnTo>
                      <a:lnTo>
                        <a:pt x="1863" y="0"/>
                      </a:lnTo>
                      <a:lnTo>
                        <a:pt x="1863" y="6"/>
                      </a:lnTo>
                      <a:close/>
                      <a:moveTo>
                        <a:pt x="1851" y="6"/>
                      </a:moveTo>
                      <a:lnTo>
                        <a:pt x="1845" y="6"/>
                      </a:lnTo>
                      <a:lnTo>
                        <a:pt x="1845" y="0"/>
                      </a:lnTo>
                      <a:lnTo>
                        <a:pt x="1851" y="0"/>
                      </a:lnTo>
                      <a:lnTo>
                        <a:pt x="1851" y="6"/>
                      </a:lnTo>
                      <a:close/>
                      <a:moveTo>
                        <a:pt x="1839" y="6"/>
                      </a:moveTo>
                      <a:lnTo>
                        <a:pt x="1833" y="6"/>
                      </a:lnTo>
                      <a:lnTo>
                        <a:pt x="1833" y="0"/>
                      </a:lnTo>
                      <a:lnTo>
                        <a:pt x="1839" y="0"/>
                      </a:lnTo>
                      <a:lnTo>
                        <a:pt x="1839" y="6"/>
                      </a:lnTo>
                      <a:close/>
                      <a:moveTo>
                        <a:pt x="1827" y="6"/>
                      </a:moveTo>
                      <a:lnTo>
                        <a:pt x="1821" y="6"/>
                      </a:lnTo>
                      <a:lnTo>
                        <a:pt x="1821" y="0"/>
                      </a:lnTo>
                      <a:lnTo>
                        <a:pt x="1827" y="0"/>
                      </a:lnTo>
                      <a:lnTo>
                        <a:pt x="1827" y="6"/>
                      </a:lnTo>
                      <a:close/>
                      <a:moveTo>
                        <a:pt x="1815" y="6"/>
                      </a:moveTo>
                      <a:lnTo>
                        <a:pt x="1809" y="6"/>
                      </a:lnTo>
                      <a:lnTo>
                        <a:pt x="1809" y="0"/>
                      </a:lnTo>
                      <a:lnTo>
                        <a:pt x="1815" y="0"/>
                      </a:lnTo>
                      <a:lnTo>
                        <a:pt x="1815" y="6"/>
                      </a:lnTo>
                      <a:close/>
                      <a:moveTo>
                        <a:pt x="1803" y="6"/>
                      </a:moveTo>
                      <a:lnTo>
                        <a:pt x="1797" y="6"/>
                      </a:lnTo>
                      <a:lnTo>
                        <a:pt x="1797" y="0"/>
                      </a:lnTo>
                      <a:lnTo>
                        <a:pt x="1803" y="0"/>
                      </a:lnTo>
                      <a:lnTo>
                        <a:pt x="1803" y="6"/>
                      </a:lnTo>
                      <a:close/>
                      <a:moveTo>
                        <a:pt x="1791" y="6"/>
                      </a:moveTo>
                      <a:lnTo>
                        <a:pt x="1785" y="6"/>
                      </a:lnTo>
                      <a:lnTo>
                        <a:pt x="1785" y="0"/>
                      </a:lnTo>
                      <a:lnTo>
                        <a:pt x="1791" y="0"/>
                      </a:lnTo>
                      <a:lnTo>
                        <a:pt x="1791" y="6"/>
                      </a:lnTo>
                      <a:close/>
                      <a:moveTo>
                        <a:pt x="1779" y="6"/>
                      </a:moveTo>
                      <a:lnTo>
                        <a:pt x="1773" y="6"/>
                      </a:lnTo>
                      <a:lnTo>
                        <a:pt x="1773" y="0"/>
                      </a:lnTo>
                      <a:lnTo>
                        <a:pt x="1779" y="0"/>
                      </a:lnTo>
                      <a:lnTo>
                        <a:pt x="1779" y="6"/>
                      </a:lnTo>
                      <a:close/>
                      <a:moveTo>
                        <a:pt x="1767" y="6"/>
                      </a:moveTo>
                      <a:lnTo>
                        <a:pt x="1761" y="6"/>
                      </a:lnTo>
                      <a:lnTo>
                        <a:pt x="1761" y="0"/>
                      </a:lnTo>
                      <a:lnTo>
                        <a:pt x="1767" y="0"/>
                      </a:lnTo>
                      <a:lnTo>
                        <a:pt x="1767" y="6"/>
                      </a:lnTo>
                      <a:close/>
                      <a:moveTo>
                        <a:pt x="1755" y="6"/>
                      </a:moveTo>
                      <a:lnTo>
                        <a:pt x="1749" y="6"/>
                      </a:lnTo>
                      <a:lnTo>
                        <a:pt x="1749" y="0"/>
                      </a:lnTo>
                      <a:lnTo>
                        <a:pt x="1755" y="0"/>
                      </a:lnTo>
                      <a:lnTo>
                        <a:pt x="1755" y="6"/>
                      </a:lnTo>
                      <a:close/>
                      <a:moveTo>
                        <a:pt x="1743" y="6"/>
                      </a:moveTo>
                      <a:lnTo>
                        <a:pt x="1737" y="6"/>
                      </a:lnTo>
                      <a:lnTo>
                        <a:pt x="1737" y="0"/>
                      </a:lnTo>
                      <a:lnTo>
                        <a:pt x="1743" y="0"/>
                      </a:lnTo>
                      <a:lnTo>
                        <a:pt x="1743" y="6"/>
                      </a:lnTo>
                      <a:close/>
                      <a:moveTo>
                        <a:pt x="1731" y="6"/>
                      </a:moveTo>
                      <a:lnTo>
                        <a:pt x="1725" y="6"/>
                      </a:lnTo>
                      <a:lnTo>
                        <a:pt x="1725" y="0"/>
                      </a:lnTo>
                      <a:lnTo>
                        <a:pt x="1731" y="0"/>
                      </a:lnTo>
                      <a:lnTo>
                        <a:pt x="1731" y="6"/>
                      </a:lnTo>
                      <a:close/>
                      <a:moveTo>
                        <a:pt x="1719" y="6"/>
                      </a:moveTo>
                      <a:lnTo>
                        <a:pt x="1713" y="6"/>
                      </a:lnTo>
                      <a:lnTo>
                        <a:pt x="1713" y="0"/>
                      </a:lnTo>
                      <a:lnTo>
                        <a:pt x="1719" y="0"/>
                      </a:lnTo>
                      <a:lnTo>
                        <a:pt x="1719" y="6"/>
                      </a:lnTo>
                      <a:close/>
                      <a:moveTo>
                        <a:pt x="1707" y="6"/>
                      </a:moveTo>
                      <a:lnTo>
                        <a:pt x="1701" y="6"/>
                      </a:lnTo>
                      <a:lnTo>
                        <a:pt x="1701" y="0"/>
                      </a:lnTo>
                      <a:lnTo>
                        <a:pt x="1707" y="0"/>
                      </a:lnTo>
                      <a:lnTo>
                        <a:pt x="1707" y="6"/>
                      </a:lnTo>
                      <a:close/>
                      <a:moveTo>
                        <a:pt x="1695" y="6"/>
                      </a:moveTo>
                      <a:lnTo>
                        <a:pt x="1689" y="6"/>
                      </a:lnTo>
                      <a:lnTo>
                        <a:pt x="1689" y="0"/>
                      </a:lnTo>
                      <a:lnTo>
                        <a:pt x="1695" y="0"/>
                      </a:lnTo>
                      <a:lnTo>
                        <a:pt x="1695" y="6"/>
                      </a:lnTo>
                      <a:close/>
                      <a:moveTo>
                        <a:pt x="1683" y="6"/>
                      </a:moveTo>
                      <a:lnTo>
                        <a:pt x="1677" y="6"/>
                      </a:lnTo>
                      <a:lnTo>
                        <a:pt x="1677" y="0"/>
                      </a:lnTo>
                      <a:lnTo>
                        <a:pt x="1683" y="0"/>
                      </a:lnTo>
                      <a:lnTo>
                        <a:pt x="1683" y="6"/>
                      </a:lnTo>
                      <a:close/>
                      <a:moveTo>
                        <a:pt x="1671" y="6"/>
                      </a:moveTo>
                      <a:lnTo>
                        <a:pt x="1665" y="6"/>
                      </a:lnTo>
                      <a:lnTo>
                        <a:pt x="1665" y="0"/>
                      </a:lnTo>
                      <a:lnTo>
                        <a:pt x="1671" y="0"/>
                      </a:lnTo>
                      <a:lnTo>
                        <a:pt x="1671" y="6"/>
                      </a:lnTo>
                      <a:close/>
                      <a:moveTo>
                        <a:pt x="1659" y="6"/>
                      </a:moveTo>
                      <a:lnTo>
                        <a:pt x="1653" y="6"/>
                      </a:lnTo>
                      <a:lnTo>
                        <a:pt x="1653" y="0"/>
                      </a:lnTo>
                      <a:lnTo>
                        <a:pt x="1659" y="0"/>
                      </a:lnTo>
                      <a:lnTo>
                        <a:pt x="1659" y="6"/>
                      </a:lnTo>
                      <a:close/>
                      <a:moveTo>
                        <a:pt x="1647" y="6"/>
                      </a:moveTo>
                      <a:lnTo>
                        <a:pt x="1641" y="6"/>
                      </a:lnTo>
                      <a:lnTo>
                        <a:pt x="1641" y="0"/>
                      </a:lnTo>
                      <a:lnTo>
                        <a:pt x="1647" y="0"/>
                      </a:lnTo>
                      <a:lnTo>
                        <a:pt x="1647" y="6"/>
                      </a:lnTo>
                      <a:close/>
                      <a:moveTo>
                        <a:pt x="1635" y="6"/>
                      </a:moveTo>
                      <a:lnTo>
                        <a:pt x="1629" y="6"/>
                      </a:lnTo>
                      <a:lnTo>
                        <a:pt x="1629" y="0"/>
                      </a:lnTo>
                      <a:lnTo>
                        <a:pt x="1635" y="0"/>
                      </a:lnTo>
                      <a:lnTo>
                        <a:pt x="1635" y="6"/>
                      </a:lnTo>
                      <a:close/>
                      <a:moveTo>
                        <a:pt x="1623" y="6"/>
                      </a:moveTo>
                      <a:lnTo>
                        <a:pt x="1617" y="6"/>
                      </a:lnTo>
                      <a:lnTo>
                        <a:pt x="1617" y="0"/>
                      </a:lnTo>
                      <a:lnTo>
                        <a:pt x="1623" y="0"/>
                      </a:lnTo>
                      <a:lnTo>
                        <a:pt x="1623" y="6"/>
                      </a:lnTo>
                      <a:close/>
                      <a:moveTo>
                        <a:pt x="1611" y="6"/>
                      </a:moveTo>
                      <a:lnTo>
                        <a:pt x="1605" y="6"/>
                      </a:lnTo>
                      <a:lnTo>
                        <a:pt x="1605" y="0"/>
                      </a:lnTo>
                      <a:lnTo>
                        <a:pt x="1611" y="0"/>
                      </a:lnTo>
                      <a:lnTo>
                        <a:pt x="1611" y="6"/>
                      </a:lnTo>
                      <a:close/>
                      <a:moveTo>
                        <a:pt x="1599" y="6"/>
                      </a:moveTo>
                      <a:lnTo>
                        <a:pt x="1593" y="6"/>
                      </a:lnTo>
                      <a:lnTo>
                        <a:pt x="1593" y="0"/>
                      </a:lnTo>
                      <a:lnTo>
                        <a:pt x="1599" y="0"/>
                      </a:lnTo>
                      <a:lnTo>
                        <a:pt x="1599" y="6"/>
                      </a:lnTo>
                      <a:close/>
                      <a:moveTo>
                        <a:pt x="1587" y="6"/>
                      </a:moveTo>
                      <a:lnTo>
                        <a:pt x="1581" y="6"/>
                      </a:lnTo>
                      <a:lnTo>
                        <a:pt x="1581" y="0"/>
                      </a:lnTo>
                      <a:lnTo>
                        <a:pt x="1587" y="0"/>
                      </a:lnTo>
                      <a:lnTo>
                        <a:pt x="1587" y="6"/>
                      </a:lnTo>
                      <a:close/>
                      <a:moveTo>
                        <a:pt x="1575" y="6"/>
                      </a:moveTo>
                      <a:lnTo>
                        <a:pt x="1569" y="6"/>
                      </a:lnTo>
                      <a:lnTo>
                        <a:pt x="1569" y="0"/>
                      </a:lnTo>
                      <a:lnTo>
                        <a:pt x="1575" y="0"/>
                      </a:lnTo>
                      <a:lnTo>
                        <a:pt x="1575" y="6"/>
                      </a:lnTo>
                      <a:close/>
                      <a:moveTo>
                        <a:pt x="1563" y="6"/>
                      </a:moveTo>
                      <a:lnTo>
                        <a:pt x="1557" y="6"/>
                      </a:lnTo>
                      <a:lnTo>
                        <a:pt x="1557" y="0"/>
                      </a:lnTo>
                      <a:lnTo>
                        <a:pt x="1563" y="0"/>
                      </a:lnTo>
                      <a:lnTo>
                        <a:pt x="1563" y="6"/>
                      </a:lnTo>
                      <a:close/>
                      <a:moveTo>
                        <a:pt x="1551" y="6"/>
                      </a:moveTo>
                      <a:lnTo>
                        <a:pt x="1545" y="6"/>
                      </a:lnTo>
                      <a:lnTo>
                        <a:pt x="1545" y="0"/>
                      </a:lnTo>
                      <a:lnTo>
                        <a:pt x="1551" y="0"/>
                      </a:lnTo>
                      <a:lnTo>
                        <a:pt x="1551" y="6"/>
                      </a:lnTo>
                      <a:close/>
                      <a:moveTo>
                        <a:pt x="1539" y="6"/>
                      </a:moveTo>
                      <a:lnTo>
                        <a:pt x="1533" y="6"/>
                      </a:lnTo>
                      <a:lnTo>
                        <a:pt x="1533" y="0"/>
                      </a:lnTo>
                      <a:lnTo>
                        <a:pt x="1539" y="0"/>
                      </a:lnTo>
                      <a:lnTo>
                        <a:pt x="1539" y="6"/>
                      </a:lnTo>
                      <a:close/>
                      <a:moveTo>
                        <a:pt x="1527" y="6"/>
                      </a:moveTo>
                      <a:lnTo>
                        <a:pt x="1521" y="6"/>
                      </a:lnTo>
                      <a:lnTo>
                        <a:pt x="1521" y="0"/>
                      </a:lnTo>
                      <a:lnTo>
                        <a:pt x="1527" y="0"/>
                      </a:lnTo>
                      <a:lnTo>
                        <a:pt x="1527" y="6"/>
                      </a:lnTo>
                      <a:close/>
                      <a:moveTo>
                        <a:pt x="1515" y="6"/>
                      </a:moveTo>
                      <a:lnTo>
                        <a:pt x="1509" y="6"/>
                      </a:lnTo>
                      <a:lnTo>
                        <a:pt x="1509" y="0"/>
                      </a:lnTo>
                      <a:lnTo>
                        <a:pt x="1515" y="0"/>
                      </a:lnTo>
                      <a:lnTo>
                        <a:pt x="1515" y="6"/>
                      </a:lnTo>
                      <a:close/>
                      <a:moveTo>
                        <a:pt x="1503" y="6"/>
                      </a:moveTo>
                      <a:lnTo>
                        <a:pt x="1497" y="6"/>
                      </a:lnTo>
                      <a:lnTo>
                        <a:pt x="1497" y="0"/>
                      </a:lnTo>
                      <a:lnTo>
                        <a:pt x="1503" y="0"/>
                      </a:lnTo>
                      <a:lnTo>
                        <a:pt x="1503" y="6"/>
                      </a:lnTo>
                      <a:close/>
                      <a:moveTo>
                        <a:pt x="1491" y="6"/>
                      </a:moveTo>
                      <a:lnTo>
                        <a:pt x="1485" y="6"/>
                      </a:lnTo>
                      <a:lnTo>
                        <a:pt x="1485" y="0"/>
                      </a:lnTo>
                      <a:lnTo>
                        <a:pt x="1491" y="0"/>
                      </a:lnTo>
                      <a:lnTo>
                        <a:pt x="1491" y="6"/>
                      </a:lnTo>
                      <a:close/>
                      <a:moveTo>
                        <a:pt x="1479" y="6"/>
                      </a:moveTo>
                      <a:lnTo>
                        <a:pt x="1473" y="6"/>
                      </a:lnTo>
                      <a:lnTo>
                        <a:pt x="1473" y="0"/>
                      </a:lnTo>
                      <a:lnTo>
                        <a:pt x="1479" y="0"/>
                      </a:lnTo>
                      <a:lnTo>
                        <a:pt x="1479" y="6"/>
                      </a:lnTo>
                      <a:close/>
                      <a:moveTo>
                        <a:pt x="1467" y="6"/>
                      </a:moveTo>
                      <a:lnTo>
                        <a:pt x="1461" y="6"/>
                      </a:lnTo>
                      <a:lnTo>
                        <a:pt x="1461" y="0"/>
                      </a:lnTo>
                      <a:lnTo>
                        <a:pt x="1467" y="0"/>
                      </a:lnTo>
                      <a:lnTo>
                        <a:pt x="1467" y="6"/>
                      </a:lnTo>
                      <a:close/>
                      <a:moveTo>
                        <a:pt x="1455" y="6"/>
                      </a:moveTo>
                      <a:lnTo>
                        <a:pt x="1449" y="6"/>
                      </a:lnTo>
                      <a:lnTo>
                        <a:pt x="1449" y="0"/>
                      </a:lnTo>
                      <a:lnTo>
                        <a:pt x="1455" y="0"/>
                      </a:lnTo>
                      <a:lnTo>
                        <a:pt x="1455" y="6"/>
                      </a:lnTo>
                      <a:close/>
                      <a:moveTo>
                        <a:pt x="1443" y="6"/>
                      </a:moveTo>
                      <a:lnTo>
                        <a:pt x="1437" y="6"/>
                      </a:lnTo>
                      <a:lnTo>
                        <a:pt x="1437" y="0"/>
                      </a:lnTo>
                      <a:lnTo>
                        <a:pt x="1443" y="0"/>
                      </a:lnTo>
                      <a:lnTo>
                        <a:pt x="1443" y="6"/>
                      </a:lnTo>
                      <a:close/>
                      <a:moveTo>
                        <a:pt x="1431" y="6"/>
                      </a:moveTo>
                      <a:lnTo>
                        <a:pt x="1425" y="6"/>
                      </a:lnTo>
                      <a:lnTo>
                        <a:pt x="1425" y="0"/>
                      </a:lnTo>
                      <a:lnTo>
                        <a:pt x="1431" y="0"/>
                      </a:lnTo>
                      <a:lnTo>
                        <a:pt x="1431" y="6"/>
                      </a:lnTo>
                      <a:close/>
                      <a:moveTo>
                        <a:pt x="1419" y="6"/>
                      </a:moveTo>
                      <a:lnTo>
                        <a:pt x="1413" y="6"/>
                      </a:lnTo>
                      <a:lnTo>
                        <a:pt x="1413" y="0"/>
                      </a:lnTo>
                      <a:lnTo>
                        <a:pt x="1419" y="0"/>
                      </a:lnTo>
                      <a:lnTo>
                        <a:pt x="1419" y="6"/>
                      </a:lnTo>
                      <a:close/>
                      <a:moveTo>
                        <a:pt x="1407" y="6"/>
                      </a:moveTo>
                      <a:lnTo>
                        <a:pt x="1401" y="6"/>
                      </a:lnTo>
                      <a:lnTo>
                        <a:pt x="1401" y="0"/>
                      </a:lnTo>
                      <a:lnTo>
                        <a:pt x="1407" y="0"/>
                      </a:lnTo>
                      <a:lnTo>
                        <a:pt x="1407" y="6"/>
                      </a:lnTo>
                      <a:close/>
                      <a:moveTo>
                        <a:pt x="1395" y="6"/>
                      </a:moveTo>
                      <a:lnTo>
                        <a:pt x="1389" y="6"/>
                      </a:lnTo>
                      <a:lnTo>
                        <a:pt x="1389" y="0"/>
                      </a:lnTo>
                      <a:lnTo>
                        <a:pt x="1395" y="0"/>
                      </a:lnTo>
                      <a:lnTo>
                        <a:pt x="1395" y="6"/>
                      </a:lnTo>
                      <a:close/>
                      <a:moveTo>
                        <a:pt x="1383" y="6"/>
                      </a:moveTo>
                      <a:lnTo>
                        <a:pt x="1377" y="6"/>
                      </a:lnTo>
                      <a:lnTo>
                        <a:pt x="1377" y="0"/>
                      </a:lnTo>
                      <a:lnTo>
                        <a:pt x="1383" y="0"/>
                      </a:lnTo>
                      <a:lnTo>
                        <a:pt x="1383" y="6"/>
                      </a:lnTo>
                      <a:close/>
                      <a:moveTo>
                        <a:pt x="1371" y="6"/>
                      </a:moveTo>
                      <a:lnTo>
                        <a:pt x="1365" y="6"/>
                      </a:lnTo>
                      <a:lnTo>
                        <a:pt x="1365" y="0"/>
                      </a:lnTo>
                      <a:lnTo>
                        <a:pt x="1371" y="0"/>
                      </a:lnTo>
                      <a:lnTo>
                        <a:pt x="1371" y="6"/>
                      </a:lnTo>
                      <a:close/>
                      <a:moveTo>
                        <a:pt x="1359" y="6"/>
                      </a:moveTo>
                      <a:lnTo>
                        <a:pt x="1353" y="6"/>
                      </a:lnTo>
                      <a:lnTo>
                        <a:pt x="1353" y="0"/>
                      </a:lnTo>
                      <a:lnTo>
                        <a:pt x="1359" y="0"/>
                      </a:lnTo>
                      <a:lnTo>
                        <a:pt x="1359" y="6"/>
                      </a:lnTo>
                      <a:close/>
                      <a:moveTo>
                        <a:pt x="1347" y="6"/>
                      </a:moveTo>
                      <a:lnTo>
                        <a:pt x="1341" y="6"/>
                      </a:lnTo>
                      <a:lnTo>
                        <a:pt x="1341" y="0"/>
                      </a:lnTo>
                      <a:lnTo>
                        <a:pt x="1347" y="0"/>
                      </a:lnTo>
                      <a:lnTo>
                        <a:pt x="1347" y="6"/>
                      </a:lnTo>
                      <a:close/>
                      <a:moveTo>
                        <a:pt x="1335" y="6"/>
                      </a:moveTo>
                      <a:lnTo>
                        <a:pt x="1329" y="6"/>
                      </a:lnTo>
                      <a:lnTo>
                        <a:pt x="1329" y="0"/>
                      </a:lnTo>
                      <a:lnTo>
                        <a:pt x="1335" y="0"/>
                      </a:lnTo>
                      <a:lnTo>
                        <a:pt x="1335" y="6"/>
                      </a:lnTo>
                      <a:close/>
                      <a:moveTo>
                        <a:pt x="1323" y="6"/>
                      </a:moveTo>
                      <a:lnTo>
                        <a:pt x="1317" y="6"/>
                      </a:lnTo>
                      <a:lnTo>
                        <a:pt x="1317" y="0"/>
                      </a:lnTo>
                      <a:lnTo>
                        <a:pt x="1323" y="0"/>
                      </a:lnTo>
                      <a:lnTo>
                        <a:pt x="1323" y="6"/>
                      </a:lnTo>
                      <a:close/>
                      <a:moveTo>
                        <a:pt x="1311" y="6"/>
                      </a:moveTo>
                      <a:lnTo>
                        <a:pt x="1305" y="6"/>
                      </a:lnTo>
                      <a:lnTo>
                        <a:pt x="1305" y="0"/>
                      </a:lnTo>
                      <a:lnTo>
                        <a:pt x="1311" y="0"/>
                      </a:lnTo>
                      <a:lnTo>
                        <a:pt x="1311" y="6"/>
                      </a:lnTo>
                      <a:close/>
                      <a:moveTo>
                        <a:pt x="1299" y="6"/>
                      </a:moveTo>
                      <a:lnTo>
                        <a:pt x="1293" y="6"/>
                      </a:lnTo>
                      <a:lnTo>
                        <a:pt x="1293" y="0"/>
                      </a:lnTo>
                      <a:lnTo>
                        <a:pt x="1299" y="0"/>
                      </a:lnTo>
                      <a:lnTo>
                        <a:pt x="1299" y="6"/>
                      </a:lnTo>
                      <a:close/>
                      <a:moveTo>
                        <a:pt x="1287" y="6"/>
                      </a:moveTo>
                      <a:lnTo>
                        <a:pt x="1281" y="6"/>
                      </a:lnTo>
                      <a:lnTo>
                        <a:pt x="1281" y="0"/>
                      </a:lnTo>
                      <a:lnTo>
                        <a:pt x="1287" y="0"/>
                      </a:lnTo>
                      <a:lnTo>
                        <a:pt x="1287" y="6"/>
                      </a:lnTo>
                      <a:close/>
                      <a:moveTo>
                        <a:pt x="1275" y="6"/>
                      </a:moveTo>
                      <a:lnTo>
                        <a:pt x="1269" y="6"/>
                      </a:lnTo>
                      <a:lnTo>
                        <a:pt x="1269" y="0"/>
                      </a:lnTo>
                      <a:lnTo>
                        <a:pt x="1275" y="0"/>
                      </a:lnTo>
                      <a:lnTo>
                        <a:pt x="1275" y="6"/>
                      </a:lnTo>
                      <a:close/>
                      <a:moveTo>
                        <a:pt x="1263" y="6"/>
                      </a:moveTo>
                      <a:lnTo>
                        <a:pt x="1257" y="6"/>
                      </a:lnTo>
                      <a:lnTo>
                        <a:pt x="1257" y="0"/>
                      </a:lnTo>
                      <a:lnTo>
                        <a:pt x="1263" y="0"/>
                      </a:lnTo>
                      <a:lnTo>
                        <a:pt x="1263" y="6"/>
                      </a:lnTo>
                      <a:close/>
                      <a:moveTo>
                        <a:pt x="1251" y="6"/>
                      </a:moveTo>
                      <a:lnTo>
                        <a:pt x="1245" y="6"/>
                      </a:lnTo>
                      <a:lnTo>
                        <a:pt x="1245" y="0"/>
                      </a:lnTo>
                      <a:lnTo>
                        <a:pt x="1251" y="0"/>
                      </a:lnTo>
                      <a:lnTo>
                        <a:pt x="1251" y="6"/>
                      </a:lnTo>
                      <a:close/>
                      <a:moveTo>
                        <a:pt x="1239" y="6"/>
                      </a:moveTo>
                      <a:lnTo>
                        <a:pt x="1233" y="6"/>
                      </a:lnTo>
                      <a:lnTo>
                        <a:pt x="1233" y="0"/>
                      </a:lnTo>
                      <a:lnTo>
                        <a:pt x="1239" y="0"/>
                      </a:lnTo>
                      <a:lnTo>
                        <a:pt x="1239" y="6"/>
                      </a:lnTo>
                      <a:close/>
                      <a:moveTo>
                        <a:pt x="1227" y="6"/>
                      </a:moveTo>
                      <a:lnTo>
                        <a:pt x="1221" y="6"/>
                      </a:lnTo>
                      <a:lnTo>
                        <a:pt x="1221" y="0"/>
                      </a:lnTo>
                      <a:lnTo>
                        <a:pt x="1227" y="0"/>
                      </a:lnTo>
                      <a:lnTo>
                        <a:pt x="1227" y="6"/>
                      </a:lnTo>
                      <a:close/>
                      <a:moveTo>
                        <a:pt x="1215" y="6"/>
                      </a:moveTo>
                      <a:lnTo>
                        <a:pt x="1209" y="6"/>
                      </a:lnTo>
                      <a:lnTo>
                        <a:pt x="1209" y="0"/>
                      </a:lnTo>
                      <a:lnTo>
                        <a:pt x="1215" y="0"/>
                      </a:lnTo>
                      <a:lnTo>
                        <a:pt x="1215" y="6"/>
                      </a:lnTo>
                      <a:close/>
                      <a:moveTo>
                        <a:pt x="1203" y="6"/>
                      </a:moveTo>
                      <a:lnTo>
                        <a:pt x="1197" y="6"/>
                      </a:lnTo>
                      <a:lnTo>
                        <a:pt x="1197" y="0"/>
                      </a:lnTo>
                      <a:lnTo>
                        <a:pt x="1203" y="0"/>
                      </a:lnTo>
                      <a:lnTo>
                        <a:pt x="1203" y="6"/>
                      </a:lnTo>
                      <a:close/>
                      <a:moveTo>
                        <a:pt x="1191" y="6"/>
                      </a:moveTo>
                      <a:lnTo>
                        <a:pt x="1185" y="6"/>
                      </a:lnTo>
                      <a:lnTo>
                        <a:pt x="1185" y="0"/>
                      </a:lnTo>
                      <a:lnTo>
                        <a:pt x="1191" y="0"/>
                      </a:lnTo>
                      <a:lnTo>
                        <a:pt x="1191" y="6"/>
                      </a:lnTo>
                      <a:close/>
                      <a:moveTo>
                        <a:pt x="1179" y="6"/>
                      </a:moveTo>
                      <a:lnTo>
                        <a:pt x="1173" y="6"/>
                      </a:lnTo>
                      <a:lnTo>
                        <a:pt x="1173" y="0"/>
                      </a:lnTo>
                      <a:lnTo>
                        <a:pt x="1179" y="0"/>
                      </a:lnTo>
                      <a:lnTo>
                        <a:pt x="1179" y="6"/>
                      </a:lnTo>
                      <a:close/>
                      <a:moveTo>
                        <a:pt x="1167" y="6"/>
                      </a:moveTo>
                      <a:lnTo>
                        <a:pt x="1161" y="6"/>
                      </a:lnTo>
                      <a:lnTo>
                        <a:pt x="1161" y="0"/>
                      </a:lnTo>
                      <a:lnTo>
                        <a:pt x="1167" y="0"/>
                      </a:lnTo>
                      <a:lnTo>
                        <a:pt x="1167" y="6"/>
                      </a:lnTo>
                      <a:close/>
                      <a:moveTo>
                        <a:pt x="1155" y="6"/>
                      </a:moveTo>
                      <a:lnTo>
                        <a:pt x="1149" y="6"/>
                      </a:lnTo>
                      <a:lnTo>
                        <a:pt x="1149" y="0"/>
                      </a:lnTo>
                      <a:lnTo>
                        <a:pt x="1155" y="0"/>
                      </a:lnTo>
                      <a:lnTo>
                        <a:pt x="1155" y="6"/>
                      </a:lnTo>
                      <a:close/>
                      <a:moveTo>
                        <a:pt x="1143" y="6"/>
                      </a:moveTo>
                      <a:lnTo>
                        <a:pt x="1137" y="6"/>
                      </a:lnTo>
                      <a:lnTo>
                        <a:pt x="1137" y="0"/>
                      </a:lnTo>
                      <a:lnTo>
                        <a:pt x="1143" y="0"/>
                      </a:lnTo>
                      <a:lnTo>
                        <a:pt x="1143" y="6"/>
                      </a:lnTo>
                      <a:close/>
                      <a:moveTo>
                        <a:pt x="1131" y="6"/>
                      </a:moveTo>
                      <a:lnTo>
                        <a:pt x="1125" y="6"/>
                      </a:lnTo>
                      <a:lnTo>
                        <a:pt x="1125" y="0"/>
                      </a:lnTo>
                      <a:lnTo>
                        <a:pt x="1131" y="0"/>
                      </a:lnTo>
                      <a:lnTo>
                        <a:pt x="1131" y="6"/>
                      </a:lnTo>
                      <a:close/>
                      <a:moveTo>
                        <a:pt x="1119" y="6"/>
                      </a:moveTo>
                      <a:lnTo>
                        <a:pt x="1113" y="6"/>
                      </a:lnTo>
                      <a:lnTo>
                        <a:pt x="1113" y="0"/>
                      </a:lnTo>
                      <a:lnTo>
                        <a:pt x="1119" y="0"/>
                      </a:lnTo>
                      <a:lnTo>
                        <a:pt x="1119" y="6"/>
                      </a:lnTo>
                      <a:close/>
                      <a:moveTo>
                        <a:pt x="1107" y="6"/>
                      </a:moveTo>
                      <a:lnTo>
                        <a:pt x="1101" y="6"/>
                      </a:lnTo>
                      <a:lnTo>
                        <a:pt x="1101" y="0"/>
                      </a:lnTo>
                      <a:lnTo>
                        <a:pt x="1107" y="0"/>
                      </a:lnTo>
                      <a:lnTo>
                        <a:pt x="1107" y="6"/>
                      </a:lnTo>
                      <a:close/>
                      <a:moveTo>
                        <a:pt x="1095" y="6"/>
                      </a:moveTo>
                      <a:lnTo>
                        <a:pt x="1089" y="6"/>
                      </a:lnTo>
                      <a:lnTo>
                        <a:pt x="1089" y="0"/>
                      </a:lnTo>
                      <a:lnTo>
                        <a:pt x="1095" y="0"/>
                      </a:lnTo>
                      <a:lnTo>
                        <a:pt x="1095" y="6"/>
                      </a:lnTo>
                      <a:close/>
                      <a:moveTo>
                        <a:pt x="1083" y="6"/>
                      </a:moveTo>
                      <a:lnTo>
                        <a:pt x="1077" y="6"/>
                      </a:lnTo>
                      <a:lnTo>
                        <a:pt x="1077" y="0"/>
                      </a:lnTo>
                      <a:lnTo>
                        <a:pt x="1083" y="0"/>
                      </a:lnTo>
                      <a:lnTo>
                        <a:pt x="1083" y="6"/>
                      </a:lnTo>
                      <a:close/>
                      <a:moveTo>
                        <a:pt x="1071" y="6"/>
                      </a:moveTo>
                      <a:lnTo>
                        <a:pt x="1065" y="6"/>
                      </a:lnTo>
                      <a:lnTo>
                        <a:pt x="1065" y="0"/>
                      </a:lnTo>
                      <a:lnTo>
                        <a:pt x="1071" y="0"/>
                      </a:lnTo>
                      <a:lnTo>
                        <a:pt x="1071" y="6"/>
                      </a:lnTo>
                      <a:close/>
                      <a:moveTo>
                        <a:pt x="1059" y="6"/>
                      </a:moveTo>
                      <a:lnTo>
                        <a:pt x="1053" y="6"/>
                      </a:lnTo>
                      <a:lnTo>
                        <a:pt x="1053" y="0"/>
                      </a:lnTo>
                      <a:lnTo>
                        <a:pt x="1059" y="0"/>
                      </a:lnTo>
                      <a:lnTo>
                        <a:pt x="1059" y="6"/>
                      </a:lnTo>
                      <a:close/>
                      <a:moveTo>
                        <a:pt x="1047" y="6"/>
                      </a:moveTo>
                      <a:lnTo>
                        <a:pt x="1041" y="6"/>
                      </a:lnTo>
                      <a:lnTo>
                        <a:pt x="1041" y="0"/>
                      </a:lnTo>
                      <a:lnTo>
                        <a:pt x="1047" y="0"/>
                      </a:lnTo>
                      <a:lnTo>
                        <a:pt x="1047" y="6"/>
                      </a:lnTo>
                      <a:close/>
                      <a:moveTo>
                        <a:pt x="1035" y="6"/>
                      </a:moveTo>
                      <a:lnTo>
                        <a:pt x="1029" y="6"/>
                      </a:lnTo>
                      <a:lnTo>
                        <a:pt x="1029" y="0"/>
                      </a:lnTo>
                      <a:lnTo>
                        <a:pt x="1035" y="0"/>
                      </a:lnTo>
                      <a:lnTo>
                        <a:pt x="1035" y="6"/>
                      </a:lnTo>
                      <a:close/>
                      <a:moveTo>
                        <a:pt x="1023" y="6"/>
                      </a:moveTo>
                      <a:lnTo>
                        <a:pt x="1017" y="6"/>
                      </a:lnTo>
                      <a:lnTo>
                        <a:pt x="1017" y="0"/>
                      </a:lnTo>
                      <a:lnTo>
                        <a:pt x="1023" y="0"/>
                      </a:lnTo>
                      <a:lnTo>
                        <a:pt x="1023" y="6"/>
                      </a:lnTo>
                      <a:close/>
                      <a:moveTo>
                        <a:pt x="1011" y="6"/>
                      </a:moveTo>
                      <a:lnTo>
                        <a:pt x="1005" y="6"/>
                      </a:lnTo>
                      <a:lnTo>
                        <a:pt x="1005" y="0"/>
                      </a:lnTo>
                      <a:lnTo>
                        <a:pt x="1011" y="0"/>
                      </a:lnTo>
                      <a:lnTo>
                        <a:pt x="1011" y="6"/>
                      </a:lnTo>
                      <a:close/>
                      <a:moveTo>
                        <a:pt x="999" y="6"/>
                      </a:moveTo>
                      <a:lnTo>
                        <a:pt x="993" y="6"/>
                      </a:lnTo>
                      <a:lnTo>
                        <a:pt x="993" y="0"/>
                      </a:lnTo>
                      <a:lnTo>
                        <a:pt x="999" y="0"/>
                      </a:lnTo>
                      <a:lnTo>
                        <a:pt x="999" y="6"/>
                      </a:lnTo>
                      <a:close/>
                      <a:moveTo>
                        <a:pt x="987" y="6"/>
                      </a:moveTo>
                      <a:lnTo>
                        <a:pt x="981" y="6"/>
                      </a:lnTo>
                      <a:lnTo>
                        <a:pt x="981" y="0"/>
                      </a:lnTo>
                      <a:lnTo>
                        <a:pt x="987" y="0"/>
                      </a:lnTo>
                      <a:lnTo>
                        <a:pt x="987" y="6"/>
                      </a:lnTo>
                      <a:close/>
                      <a:moveTo>
                        <a:pt x="975" y="6"/>
                      </a:moveTo>
                      <a:lnTo>
                        <a:pt x="969" y="6"/>
                      </a:lnTo>
                      <a:lnTo>
                        <a:pt x="969" y="0"/>
                      </a:lnTo>
                      <a:lnTo>
                        <a:pt x="975" y="0"/>
                      </a:lnTo>
                      <a:lnTo>
                        <a:pt x="975" y="6"/>
                      </a:lnTo>
                      <a:close/>
                      <a:moveTo>
                        <a:pt x="963" y="6"/>
                      </a:moveTo>
                      <a:lnTo>
                        <a:pt x="957" y="6"/>
                      </a:lnTo>
                      <a:lnTo>
                        <a:pt x="957" y="0"/>
                      </a:lnTo>
                      <a:lnTo>
                        <a:pt x="963" y="0"/>
                      </a:lnTo>
                      <a:lnTo>
                        <a:pt x="963" y="6"/>
                      </a:lnTo>
                      <a:close/>
                      <a:moveTo>
                        <a:pt x="951" y="6"/>
                      </a:moveTo>
                      <a:lnTo>
                        <a:pt x="945" y="6"/>
                      </a:lnTo>
                      <a:lnTo>
                        <a:pt x="945" y="0"/>
                      </a:lnTo>
                      <a:lnTo>
                        <a:pt x="951" y="0"/>
                      </a:lnTo>
                      <a:lnTo>
                        <a:pt x="951" y="6"/>
                      </a:lnTo>
                      <a:close/>
                      <a:moveTo>
                        <a:pt x="939" y="6"/>
                      </a:moveTo>
                      <a:lnTo>
                        <a:pt x="933" y="6"/>
                      </a:lnTo>
                      <a:lnTo>
                        <a:pt x="933" y="0"/>
                      </a:lnTo>
                      <a:lnTo>
                        <a:pt x="939" y="0"/>
                      </a:lnTo>
                      <a:lnTo>
                        <a:pt x="939" y="6"/>
                      </a:lnTo>
                      <a:close/>
                      <a:moveTo>
                        <a:pt x="927" y="6"/>
                      </a:moveTo>
                      <a:lnTo>
                        <a:pt x="921" y="6"/>
                      </a:lnTo>
                      <a:lnTo>
                        <a:pt x="921" y="0"/>
                      </a:lnTo>
                      <a:lnTo>
                        <a:pt x="927" y="0"/>
                      </a:lnTo>
                      <a:lnTo>
                        <a:pt x="927" y="6"/>
                      </a:lnTo>
                      <a:close/>
                      <a:moveTo>
                        <a:pt x="915" y="6"/>
                      </a:moveTo>
                      <a:lnTo>
                        <a:pt x="909" y="6"/>
                      </a:lnTo>
                      <a:lnTo>
                        <a:pt x="909" y="0"/>
                      </a:lnTo>
                      <a:lnTo>
                        <a:pt x="915" y="0"/>
                      </a:lnTo>
                      <a:lnTo>
                        <a:pt x="915" y="6"/>
                      </a:lnTo>
                      <a:close/>
                      <a:moveTo>
                        <a:pt x="903" y="6"/>
                      </a:moveTo>
                      <a:lnTo>
                        <a:pt x="897" y="6"/>
                      </a:lnTo>
                      <a:lnTo>
                        <a:pt x="897" y="0"/>
                      </a:lnTo>
                      <a:lnTo>
                        <a:pt x="903" y="0"/>
                      </a:lnTo>
                      <a:lnTo>
                        <a:pt x="903" y="6"/>
                      </a:lnTo>
                      <a:close/>
                      <a:moveTo>
                        <a:pt x="891" y="6"/>
                      </a:moveTo>
                      <a:lnTo>
                        <a:pt x="885" y="6"/>
                      </a:lnTo>
                      <a:lnTo>
                        <a:pt x="885" y="0"/>
                      </a:lnTo>
                      <a:lnTo>
                        <a:pt x="891" y="0"/>
                      </a:lnTo>
                      <a:lnTo>
                        <a:pt x="891" y="6"/>
                      </a:lnTo>
                      <a:close/>
                      <a:moveTo>
                        <a:pt x="879" y="6"/>
                      </a:moveTo>
                      <a:lnTo>
                        <a:pt x="873" y="6"/>
                      </a:lnTo>
                      <a:lnTo>
                        <a:pt x="873" y="0"/>
                      </a:lnTo>
                      <a:lnTo>
                        <a:pt x="879" y="0"/>
                      </a:lnTo>
                      <a:lnTo>
                        <a:pt x="879" y="6"/>
                      </a:lnTo>
                      <a:close/>
                      <a:moveTo>
                        <a:pt x="867" y="6"/>
                      </a:moveTo>
                      <a:lnTo>
                        <a:pt x="861" y="6"/>
                      </a:lnTo>
                      <a:lnTo>
                        <a:pt x="861" y="0"/>
                      </a:lnTo>
                      <a:lnTo>
                        <a:pt x="867" y="0"/>
                      </a:lnTo>
                      <a:lnTo>
                        <a:pt x="867" y="6"/>
                      </a:lnTo>
                      <a:close/>
                      <a:moveTo>
                        <a:pt x="855" y="6"/>
                      </a:moveTo>
                      <a:lnTo>
                        <a:pt x="849" y="6"/>
                      </a:lnTo>
                      <a:lnTo>
                        <a:pt x="849" y="0"/>
                      </a:lnTo>
                      <a:lnTo>
                        <a:pt x="855" y="0"/>
                      </a:lnTo>
                      <a:lnTo>
                        <a:pt x="855" y="6"/>
                      </a:lnTo>
                      <a:close/>
                      <a:moveTo>
                        <a:pt x="843" y="6"/>
                      </a:moveTo>
                      <a:lnTo>
                        <a:pt x="837" y="6"/>
                      </a:lnTo>
                      <a:lnTo>
                        <a:pt x="837" y="0"/>
                      </a:lnTo>
                      <a:lnTo>
                        <a:pt x="843" y="0"/>
                      </a:lnTo>
                      <a:lnTo>
                        <a:pt x="843" y="6"/>
                      </a:lnTo>
                      <a:close/>
                      <a:moveTo>
                        <a:pt x="831" y="6"/>
                      </a:moveTo>
                      <a:lnTo>
                        <a:pt x="825" y="6"/>
                      </a:lnTo>
                      <a:lnTo>
                        <a:pt x="825" y="0"/>
                      </a:lnTo>
                      <a:lnTo>
                        <a:pt x="831" y="0"/>
                      </a:lnTo>
                      <a:lnTo>
                        <a:pt x="831" y="6"/>
                      </a:lnTo>
                      <a:close/>
                      <a:moveTo>
                        <a:pt x="819" y="6"/>
                      </a:moveTo>
                      <a:lnTo>
                        <a:pt x="813" y="6"/>
                      </a:lnTo>
                      <a:lnTo>
                        <a:pt x="813" y="0"/>
                      </a:lnTo>
                      <a:lnTo>
                        <a:pt x="819" y="0"/>
                      </a:lnTo>
                      <a:lnTo>
                        <a:pt x="819" y="6"/>
                      </a:lnTo>
                      <a:close/>
                      <a:moveTo>
                        <a:pt x="807" y="6"/>
                      </a:moveTo>
                      <a:lnTo>
                        <a:pt x="801" y="6"/>
                      </a:lnTo>
                      <a:lnTo>
                        <a:pt x="801" y="0"/>
                      </a:lnTo>
                      <a:lnTo>
                        <a:pt x="807" y="0"/>
                      </a:lnTo>
                      <a:lnTo>
                        <a:pt x="807" y="6"/>
                      </a:lnTo>
                      <a:close/>
                      <a:moveTo>
                        <a:pt x="795" y="6"/>
                      </a:moveTo>
                      <a:lnTo>
                        <a:pt x="789" y="6"/>
                      </a:lnTo>
                      <a:lnTo>
                        <a:pt x="789" y="0"/>
                      </a:lnTo>
                      <a:lnTo>
                        <a:pt x="795" y="0"/>
                      </a:lnTo>
                      <a:lnTo>
                        <a:pt x="795" y="6"/>
                      </a:lnTo>
                      <a:close/>
                      <a:moveTo>
                        <a:pt x="783" y="6"/>
                      </a:moveTo>
                      <a:lnTo>
                        <a:pt x="777" y="6"/>
                      </a:lnTo>
                      <a:lnTo>
                        <a:pt x="777" y="0"/>
                      </a:lnTo>
                      <a:lnTo>
                        <a:pt x="783" y="0"/>
                      </a:lnTo>
                      <a:lnTo>
                        <a:pt x="783" y="6"/>
                      </a:lnTo>
                      <a:close/>
                      <a:moveTo>
                        <a:pt x="771" y="6"/>
                      </a:moveTo>
                      <a:lnTo>
                        <a:pt x="765" y="6"/>
                      </a:lnTo>
                      <a:lnTo>
                        <a:pt x="765" y="0"/>
                      </a:lnTo>
                      <a:lnTo>
                        <a:pt x="771" y="0"/>
                      </a:lnTo>
                      <a:lnTo>
                        <a:pt x="771" y="6"/>
                      </a:lnTo>
                      <a:close/>
                      <a:moveTo>
                        <a:pt x="759" y="6"/>
                      </a:moveTo>
                      <a:lnTo>
                        <a:pt x="753" y="6"/>
                      </a:lnTo>
                      <a:lnTo>
                        <a:pt x="753" y="0"/>
                      </a:lnTo>
                      <a:lnTo>
                        <a:pt x="759" y="0"/>
                      </a:lnTo>
                      <a:lnTo>
                        <a:pt x="759" y="6"/>
                      </a:lnTo>
                      <a:close/>
                      <a:moveTo>
                        <a:pt x="747" y="6"/>
                      </a:moveTo>
                      <a:lnTo>
                        <a:pt x="741" y="6"/>
                      </a:lnTo>
                      <a:lnTo>
                        <a:pt x="741" y="0"/>
                      </a:lnTo>
                      <a:lnTo>
                        <a:pt x="747" y="0"/>
                      </a:lnTo>
                      <a:lnTo>
                        <a:pt x="747" y="6"/>
                      </a:lnTo>
                      <a:close/>
                      <a:moveTo>
                        <a:pt x="735" y="6"/>
                      </a:moveTo>
                      <a:lnTo>
                        <a:pt x="729" y="6"/>
                      </a:lnTo>
                      <a:lnTo>
                        <a:pt x="729" y="0"/>
                      </a:lnTo>
                      <a:lnTo>
                        <a:pt x="735" y="0"/>
                      </a:lnTo>
                      <a:lnTo>
                        <a:pt x="735" y="6"/>
                      </a:lnTo>
                      <a:close/>
                      <a:moveTo>
                        <a:pt x="723" y="6"/>
                      </a:moveTo>
                      <a:lnTo>
                        <a:pt x="717" y="6"/>
                      </a:lnTo>
                      <a:lnTo>
                        <a:pt x="717" y="0"/>
                      </a:lnTo>
                      <a:lnTo>
                        <a:pt x="723" y="0"/>
                      </a:lnTo>
                      <a:lnTo>
                        <a:pt x="723" y="6"/>
                      </a:lnTo>
                      <a:close/>
                      <a:moveTo>
                        <a:pt x="711" y="6"/>
                      </a:moveTo>
                      <a:lnTo>
                        <a:pt x="705" y="6"/>
                      </a:lnTo>
                      <a:lnTo>
                        <a:pt x="705" y="0"/>
                      </a:lnTo>
                      <a:lnTo>
                        <a:pt x="711" y="0"/>
                      </a:lnTo>
                      <a:lnTo>
                        <a:pt x="711" y="6"/>
                      </a:lnTo>
                      <a:close/>
                      <a:moveTo>
                        <a:pt x="699" y="6"/>
                      </a:moveTo>
                      <a:lnTo>
                        <a:pt x="693" y="6"/>
                      </a:lnTo>
                      <a:lnTo>
                        <a:pt x="693" y="0"/>
                      </a:lnTo>
                      <a:lnTo>
                        <a:pt x="699" y="0"/>
                      </a:lnTo>
                      <a:lnTo>
                        <a:pt x="699" y="6"/>
                      </a:lnTo>
                      <a:close/>
                      <a:moveTo>
                        <a:pt x="687" y="6"/>
                      </a:moveTo>
                      <a:lnTo>
                        <a:pt x="681" y="6"/>
                      </a:lnTo>
                      <a:lnTo>
                        <a:pt x="681" y="0"/>
                      </a:lnTo>
                      <a:lnTo>
                        <a:pt x="687" y="0"/>
                      </a:lnTo>
                      <a:lnTo>
                        <a:pt x="687" y="6"/>
                      </a:lnTo>
                      <a:close/>
                      <a:moveTo>
                        <a:pt x="675" y="6"/>
                      </a:moveTo>
                      <a:lnTo>
                        <a:pt x="669" y="6"/>
                      </a:lnTo>
                      <a:lnTo>
                        <a:pt x="669" y="0"/>
                      </a:lnTo>
                      <a:lnTo>
                        <a:pt x="675" y="0"/>
                      </a:lnTo>
                      <a:lnTo>
                        <a:pt x="675" y="6"/>
                      </a:lnTo>
                      <a:close/>
                      <a:moveTo>
                        <a:pt x="663" y="6"/>
                      </a:moveTo>
                      <a:lnTo>
                        <a:pt x="657" y="6"/>
                      </a:lnTo>
                      <a:lnTo>
                        <a:pt x="657" y="0"/>
                      </a:lnTo>
                      <a:lnTo>
                        <a:pt x="663" y="0"/>
                      </a:lnTo>
                      <a:lnTo>
                        <a:pt x="663" y="6"/>
                      </a:lnTo>
                      <a:close/>
                      <a:moveTo>
                        <a:pt x="651" y="6"/>
                      </a:moveTo>
                      <a:lnTo>
                        <a:pt x="645" y="6"/>
                      </a:lnTo>
                      <a:lnTo>
                        <a:pt x="645" y="0"/>
                      </a:lnTo>
                      <a:lnTo>
                        <a:pt x="651" y="0"/>
                      </a:lnTo>
                      <a:lnTo>
                        <a:pt x="651" y="6"/>
                      </a:lnTo>
                      <a:close/>
                      <a:moveTo>
                        <a:pt x="639" y="6"/>
                      </a:moveTo>
                      <a:lnTo>
                        <a:pt x="633" y="6"/>
                      </a:lnTo>
                      <a:lnTo>
                        <a:pt x="633" y="0"/>
                      </a:lnTo>
                      <a:lnTo>
                        <a:pt x="639" y="0"/>
                      </a:lnTo>
                      <a:lnTo>
                        <a:pt x="639" y="6"/>
                      </a:lnTo>
                      <a:close/>
                      <a:moveTo>
                        <a:pt x="627" y="6"/>
                      </a:moveTo>
                      <a:lnTo>
                        <a:pt x="621" y="6"/>
                      </a:lnTo>
                      <a:lnTo>
                        <a:pt x="621" y="0"/>
                      </a:lnTo>
                      <a:lnTo>
                        <a:pt x="627" y="0"/>
                      </a:lnTo>
                      <a:lnTo>
                        <a:pt x="627" y="6"/>
                      </a:lnTo>
                      <a:close/>
                      <a:moveTo>
                        <a:pt x="615" y="6"/>
                      </a:moveTo>
                      <a:lnTo>
                        <a:pt x="609" y="6"/>
                      </a:lnTo>
                      <a:lnTo>
                        <a:pt x="609" y="0"/>
                      </a:lnTo>
                      <a:lnTo>
                        <a:pt x="615" y="0"/>
                      </a:lnTo>
                      <a:lnTo>
                        <a:pt x="615" y="6"/>
                      </a:lnTo>
                      <a:close/>
                      <a:moveTo>
                        <a:pt x="603" y="6"/>
                      </a:moveTo>
                      <a:lnTo>
                        <a:pt x="597" y="6"/>
                      </a:lnTo>
                      <a:lnTo>
                        <a:pt x="597" y="0"/>
                      </a:lnTo>
                      <a:lnTo>
                        <a:pt x="603" y="0"/>
                      </a:lnTo>
                      <a:lnTo>
                        <a:pt x="603" y="6"/>
                      </a:lnTo>
                      <a:close/>
                      <a:moveTo>
                        <a:pt x="591" y="6"/>
                      </a:moveTo>
                      <a:lnTo>
                        <a:pt x="585" y="6"/>
                      </a:lnTo>
                      <a:lnTo>
                        <a:pt x="585" y="0"/>
                      </a:lnTo>
                      <a:lnTo>
                        <a:pt x="591" y="0"/>
                      </a:lnTo>
                      <a:lnTo>
                        <a:pt x="591" y="6"/>
                      </a:lnTo>
                      <a:close/>
                      <a:moveTo>
                        <a:pt x="579" y="6"/>
                      </a:moveTo>
                      <a:lnTo>
                        <a:pt x="573" y="6"/>
                      </a:lnTo>
                      <a:lnTo>
                        <a:pt x="573" y="0"/>
                      </a:lnTo>
                      <a:lnTo>
                        <a:pt x="579" y="0"/>
                      </a:lnTo>
                      <a:lnTo>
                        <a:pt x="579" y="6"/>
                      </a:lnTo>
                      <a:close/>
                      <a:moveTo>
                        <a:pt x="567" y="6"/>
                      </a:moveTo>
                      <a:lnTo>
                        <a:pt x="561" y="6"/>
                      </a:lnTo>
                      <a:lnTo>
                        <a:pt x="561" y="0"/>
                      </a:lnTo>
                      <a:lnTo>
                        <a:pt x="567" y="0"/>
                      </a:lnTo>
                      <a:lnTo>
                        <a:pt x="567" y="6"/>
                      </a:lnTo>
                      <a:close/>
                      <a:moveTo>
                        <a:pt x="555" y="6"/>
                      </a:moveTo>
                      <a:lnTo>
                        <a:pt x="549" y="6"/>
                      </a:lnTo>
                      <a:lnTo>
                        <a:pt x="549" y="0"/>
                      </a:lnTo>
                      <a:lnTo>
                        <a:pt x="555" y="0"/>
                      </a:lnTo>
                      <a:lnTo>
                        <a:pt x="555" y="6"/>
                      </a:lnTo>
                      <a:close/>
                      <a:moveTo>
                        <a:pt x="543" y="6"/>
                      </a:moveTo>
                      <a:lnTo>
                        <a:pt x="537" y="6"/>
                      </a:lnTo>
                      <a:lnTo>
                        <a:pt x="537" y="0"/>
                      </a:lnTo>
                      <a:lnTo>
                        <a:pt x="543" y="0"/>
                      </a:lnTo>
                      <a:lnTo>
                        <a:pt x="543" y="6"/>
                      </a:lnTo>
                      <a:close/>
                      <a:moveTo>
                        <a:pt x="531" y="6"/>
                      </a:moveTo>
                      <a:lnTo>
                        <a:pt x="525" y="6"/>
                      </a:lnTo>
                      <a:lnTo>
                        <a:pt x="525" y="0"/>
                      </a:lnTo>
                      <a:lnTo>
                        <a:pt x="531" y="0"/>
                      </a:lnTo>
                      <a:lnTo>
                        <a:pt x="531" y="6"/>
                      </a:lnTo>
                      <a:close/>
                      <a:moveTo>
                        <a:pt x="519" y="6"/>
                      </a:moveTo>
                      <a:lnTo>
                        <a:pt x="513" y="6"/>
                      </a:lnTo>
                      <a:lnTo>
                        <a:pt x="513" y="0"/>
                      </a:lnTo>
                      <a:lnTo>
                        <a:pt x="519" y="0"/>
                      </a:lnTo>
                      <a:lnTo>
                        <a:pt x="519" y="6"/>
                      </a:lnTo>
                      <a:close/>
                      <a:moveTo>
                        <a:pt x="507" y="6"/>
                      </a:moveTo>
                      <a:lnTo>
                        <a:pt x="501" y="6"/>
                      </a:lnTo>
                      <a:lnTo>
                        <a:pt x="501" y="0"/>
                      </a:lnTo>
                      <a:lnTo>
                        <a:pt x="507" y="0"/>
                      </a:lnTo>
                      <a:lnTo>
                        <a:pt x="507" y="6"/>
                      </a:lnTo>
                      <a:close/>
                      <a:moveTo>
                        <a:pt x="495" y="6"/>
                      </a:moveTo>
                      <a:lnTo>
                        <a:pt x="489" y="6"/>
                      </a:lnTo>
                      <a:lnTo>
                        <a:pt x="489" y="0"/>
                      </a:lnTo>
                      <a:lnTo>
                        <a:pt x="495" y="0"/>
                      </a:lnTo>
                      <a:lnTo>
                        <a:pt x="495" y="6"/>
                      </a:lnTo>
                      <a:close/>
                      <a:moveTo>
                        <a:pt x="483" y="6"/>
                      </a:moveTo>
                      <a:lnTo>
                        <a:pt x="477" y="6"/>
                      </a:lnTo>
                      <a:lnTo>
                        <a:pt x="477" y="0"/>
                      </a:lnTo>
                      <a:lnTo>
                        <a:pt x="483" y="0"/>
                      </a:lnTo>
                      <a:lnTo>
                        <a:pt x="483" y="6"/>
                      </a:lnTo>
                      <a:close/>
                      <a:moveTo>
                        <a:pt x="471" y="6"/>
                      </a:moveTo>
                      <a:lnTo>
                        <a:pt x="465" y="6"/>
                      </a:lnTo>
                      <a:lnTo>
                        <a:pt x="465" y="0"/>
                      </a:lnTo>
                      <a:lnTo>
                        <a:pt x="471" y="0"/>
                      </a:lnTo>
                      <a:lnTo>
                        <a:pt x="471" y="6"/>
                      </a:lnTo>
                      <a:close/>
                      <a:moveTo>
                        <a:pt x="459" y="6"/>
                      </a:moveTo>
                      <a:lnTo>
                        <a:pt x="453" y="6"/>
                      </a:lnTo>
                      <a:lnTo>
                        <a:pt x="453" y="0"/>
                      </a:lnTo>
                      <a:lnTo>
                        <a:pt x="459" y="0"/>
                      </a:lnTo>
                      <a:lnTo>
                        <a:pt x="459" y="6"/>
                      </a:lnTo>
                      <a:close/>
                      <a:moveTo>
                        <a:pt x="447" y="6"/>
                      </a:moveTo>
                      <a:lnTo>
                        <a:pt x="441" y="6"/>
                      </a:lnTo>
                      <a:lnTo>
                        <a:pt x="441" y="0"/>
                      </a:lnTo>
                      <a:lnTo>
                        <a:pt x="447" y="0"/>
                      </a:lnTo>
                      <a:lnTo>
                        <a:pt x="447" y="6"/>
                      </a:lnTo>
                      <a:close/>
                      <a:moveTo>
                        <a:pt x="435" y="6"/>
                      </a:moveTo>
                      <a:lnTo>
                        <a:pt x="429" y="6"/>
                      </a:lnTo>
                      <a:lnTo>
                        <a:pt x="429" y="0"/>
                      </a:lnTo>
                      <a:lnTo>
                        <a:pt x="435" y="0"/>
                      </a:lnTo>
                      <a:lnTo>
                        <a:pt x="435" y="6"/>
                      </a:lnTo>
                      <a:close/>
                      <a:moveTo>
                        <a:pt x="423" y="6"/>
                      </a:moveTo>
                      <a:lnTo>
                        <a:pt x="417" y="6"/>
                      </a:lnTo>
                      <a:lnTo>
                        <a:pt x="417" y="0"/>
                      </a:lnTo>
                      <a:lnTo>
                        <a:pt x="423" y="0"/>
                      </a:lnTo>
                      <a:lnTo>
                        <a:pt x="423" y="6"/>
                      </a:lnTo>
                      <a:close/>
                      <a:moveTo>
                        <a:pt x="411" y="6"/>
                      </a:moveTo>
                      <a:lnTo>
                        <a:pt x="405" y="6"/>
                      </a:lnTo>
                      <a:lnTo>
                        <a:pt x="405" y="0"/>
                      </a:lnTo>
                      <a:lnTo>
                        <a:pt x="411" y="0"/>
                      </a:lnTo>
                      <a:lnTo>
                        <a:pt x="411" y="6"/>
                      </a:lnTo>
                      <a:close/>
                      <a:moveTo>
                        <a:pt x="399" y="6"/>
                      </a:moveTo>
                      <a:lnTo>
                        <a:pt x="393" y="6"/>
                      </a:lnTo>
                      <a:lnTo>
                        <a:pt x="393" y="0"/>
                      </a:lnTo>
                      <a:lnTo>
                        <a:pt x="399" y="0"/>
                      </a:lnTo>
                      <a:lnTo>
                        <a:pt x="399" y="6"/>
                      </a:lnTo>
                      <a:close/>
                      <a:moveTo>
                        <a:pt x="387" y="6"/>
                      </a:moveTo>
                      <a:lnTo>
                        <a:pt x="381" y="6"/>
                      </a:lnTo>
                      <a:lnTo>
                        <a:pt x="381" y="0"/>
                      </a:lnTo>
                      <a:lnTo>
                        <a:pt x="387" y="0"/>
                      </a:lnTo>
                      <a:lnTo>
                        <a:pt x="387" y="6"/>
                      </a:lnTo>
                      <a:close/>
                      <a:moveTo>
                        <a:pt x="375" y="6"/>
                      </a:moveTo>
                      <a:lnTo>
                        <a:pt x="369" y="6"/>
                      </a:lnTo>
                      <a:lnTo>
                        <a:pt x="369" y="0"/>
                      </a:lnTo>
                      <a:lnTo>
                        <a:pt x="375" y="0"/>
                      </a:lnTo>
                      <a:lnTo>
                        <a:pt x="375" y="6"/>
                      </a:lnTo>
                      <a:close/>
                      <a:moveTo>
                        <a:pt x="363" y="6"/>
                      </a:moveTo>
                      <a:lnTo>
                        <a:pt x="357" y="6"/>
                      </a:lnTo>
                      <a:lnTo>
                        <a:pt x="357" y="0"/>
                      </a:lnTo>
                      <a:lnTo>
                        <a:pt x="363" y="0"/>
                      </a:lnTo>
                      <a:lnTo>
                        <a:pt x="363" y="6"/>
                      </a:lnTo>
                      <a:close/>
                      <a:moveTo>
                        <a:pt x="351" y="6"/>
                      </a:moveTo>
                      <a:lnTo>
                        <a:pt x="345" y="6"/>
                      </a:lnTo>
                      <a:lnTo>
                        <a:pt x="345" y="0"/>
                      </a:lnTo>
                      <a:lnTo>
                        <a:pt x="351" y="0"/>
                      </a:lnTo>
                      <a:lnTo>
                        <a:pt x="351" y="6"/>
                      </a:lnTo>
                      <a:close/>
                      <a:moveTo>
                        <a:pt x="339" y="6"/>
                      </a:moveTo>
                      <a:lnTo>
                        <a:pt x="333" y="6"/>
                      </a:lnTo>
                      <a:lnTo>
                        <a:pt x="333" y="0"/>
                      </a:lnTo>
                      <a:lnTo>
                        <a:pt x="339" y="0"/>
                      </a:lnTo>
                      <a:lnTo>
                        <a:pt x="339" y="6"/>
                      </a:lnTo>
                      <a:close/>
                      <a:moveTo>
                        <a:pt x="327" y="6"/>
                      </a:moveTo>
                      <a:lnTo>
                        <a:pt x="321" y="6"/>
                      </a:lnTo>
                      <a:lnTo>
                        <a:pt x="321" y="0"/>
                      </a:lnTo>
                      <a:lnTo>
                        <a:pt x="327" y="0"/>
                      </a:lnTo>
                      <a:lnTo>
                        <a:pt x="327" y="6"/>
                      </a:lnTo>
                      <a:close/>
                      <a:moveTo>
                        <a:pt x="315" y="6"/>
                      </a:moveTo>
                      <a:lnTo>
                        <a:pt x="309" y="6"/>
                      </a:lnTo>
                      <a:lnTo>
                        <a:pt x="309" y="0"/>
                      </a:lnTo>
                      <a:lnTo>
                        <a:pt x="315" y="0"/>
                      </a:lnTo>
                      <a:lnTo>
                        <a:pt x="315" y="6"/>
                      </a:lnTo>
                      <a:close/>
                      <a:moveTo>
                        <a:pt x="303" y="6"/>
                      </a:moveTo>
                      <a:lnTo>
                        <a:pt x="297" y="6"/>
                      </a:lnTo>
                      <a:lnTo>
                        <a:pt x="297" y="0"/>
                      </a:lnTo>
                      <a:lnTo>
                        <a:pt x="303" y="0"/>
                      </a:lnTo>
                      <a:lnTo>
                        <a:pt x="303" y="6"/>
                      </a:lnTo>
                      <a:close/>
                      <a:moveTo>
                        <a:pt x="291" y="6"/>
                      </a:moveTo>
                      <a:lnTo>
                        <a:pt x="285" y="6"/>
                      </a:lnTo>
                      <a:lnTo>
                        <a:pt x="285" y="0"/>
                      </a:lnTo>
                      <a:lnTo>
                        <a:pt x="291" y="0"/>
                      </a:lnTo>
                      <a:lnTo>
                        <a:pt x="291" y="6"/>
                      </a:lnTo>
                      <a:close/>
                      <a:moveTo>
                        <a:pt x="279" y="6"/>
                      </a:moveTo>
                      <a:lnTo>
                        <a:pt x="273" y="6"/>
                      </a:lnTo>
                      <a:lnTo>
                        <a:pt x="273" y="0"/>
                      </a:lnTo>
                      <a:lnTo>
                        <a:pt x="279" y="0"/>
                      </a:lnTo>
                      <a:lnTo>
                        <a:pt x="279" y="6"/>
                      </a:lnTo>
                      <a:close/>
                      <a:moveTo>
                        <a:pt x="267" y="6"/>
                      </a:moveTo>
                      <a:lnTo>
                        <a:pt x="261" y="6"/>
                      </a:lnTo>
                      <a:lnTo>
                        <a:pt x="261" y="0"/>
                      </a:lnTo>
                      <a:lnTo>
                        <a:pt x="267" y="0"/>
                      </a:lnTo>
                      <a:lnTo>
                        <a:pt x="267" y="6"/>
                      </a:lnTo>
                      <a:close/>
                      <a:moveTo>
                        <a:pt x="255" y="6"/>
                      </a:moveTo>
                      <a:lnTo>
                        <a:pt x="249" y="6"/>
                      </a:lnTo>
                      <a:lnTo>
                        <a:pt x="249" y="0"/>
                      </a:lnTo>
                      <a:lnTo>
                        <a:pt x="255" y="0"/>
                      </a:lnTo>
                      <a:lnTo>
                        <a:pt x="255" y="6"/>
                      </a:lnTo>
                      <a:close/>
                      <a:moveTo>
                        <a:pt x="243" y="6"/>
                      </a:moveTo>
                      <a:lnTo>
                        <a:pt x="237" y="6"/>
                      </a:lnTo>
                      <a:lnTo>
                        <a:pt x="237" y="0"/>
                      </a:lnTo>
                      <a:lnTo>
                        <a:pt x="243" y="0"/>
                      </a:lnTo>
                      <a:lnTo>
                        <a:pt x="243" y="6"/>
                      </a:lnTo>
                      <a:close/>
                      <a:moveTo>
                        <a:pt x="231" y="6"/>
                      </a:moveTo>
                      <a:lnTo>
                        <a:pt x="225" y="6"/>
                      </a:lnTo>
                      <a:lnTo>
                        <a:pt x="225" y="0"/>
                      </a:lnTo>
                      <a:lnTo>
                        <a:pt x="231" y="0"/>
                      </a:lnTo>
                      <a:lnTo>
                        <a:pt x="231" y="6"/>
                      </a:lnTo>
                      <a:close/>
                      <a:moveTo>
                        <a:pt x="219" y="6"/>
                      </a:moveTo>
                      <a:lnTo>
                        <a:pt x="213" y="6"/>
                      </a:lnTo>
                      <a:lnTo>
                        <a:pt x="213" y="0"/>
                      </a:lnTo>
                      <a:lnTo>
                        <a:pt x="219" y="0"/>
                      </a:lnTo>
                      <a:lnTo>
                        <a:pt x="219" y="6"/>
                      </a:lnTo>
                      <a:close/>
                      <a:moveTo>
                        <a:pt x="207" y="6"/>
                      </a:moveTo>
                      <a:lnTo>
                        <a:pt x="201" y="6"/>
                      </a:lnTo>
                      <a:lnTo>
                        <a:pt x="201" y="0"/>
                      </a:lnTo>
                      <a:lnTo>
                        <a:pt x="207" y="0"/>
                      </a:lnTo>
                      <a:lnTo>
                        <a:pt x="207" y="6"/>
                      </a:lnTo>
                      <a:close/>
                      <a:moveTo>
                        <a:pt x="195" y="6"/>
                      </a:moveTo>
                      <a:lnTo>
                        <a:pt x="189" y="6"/>
                      </a:lnTo>
                      <a:lnTo>
                        <a:pt x="189" y="0"/>
                      </a:lnTo>
                      <a:lnTo>
                        <a:pt x="195" y="0"/>
                      </a:lnTo>
                      <a:lnTo>
                        <a:pt x="195" y="6"/>
                      </a:lnTo>
                      <a:close/>
                      <a:moveTo>
                        <a:pt x="183" y="6"/>
                      </a:moveTo>
                      <a:lnTo>
                        <a:pt x="177" y="6"/>
                      </a:lnTo>
                      <a:lnTo>
                        <a:pt x="177" y="0"/>
                      </a:lnTo>
                      <a:lnTo>
                        <a:pt x="183" y="0"/>
                      </a:lnTo>
                      <a:lnTo>
                        <a:pt x="183" y="6"/>
                      </a:lnTo>
                      <a:close/>
                      <a:moveTo>
                        <a:pt x="171" y="6"/>
                      </a:moveTo>
                      <a:lnTo>
                        <a:pt x="165" y="6"/>
                      </a:lnTo>
                      <a:lnTo>
                        <a:pt x="165" y="0"/>
                      </a:lnTo>
                      <a:lnTo>
                        <a:pt x="171" y="0"/>
                      </a:lnTo>
                      <a:lnTo>
                        <a:pt x="171" y="6"/>
                      </a:lnTo>
                      <a:close/>
                      <a:moveTo>
                        <a:pt x="159" y="6"/>
                      </a:moveTo>
                      <a:lnTo>
                        <a:pt x="153" y="6"/>
                      </a:lnTo>
                      <a:lnTo>
                        <a:pt x="153" y="0"/>
                      </a:lnTo>
                      <a:lnTo>
                        <a:pt x="159" y="0"/>
                      </a:lnTo>
                      <a:lnTo>
                        <a:pt x="159" y="6"/>
                      </a:lnTo>
                      <a:close/>
                      <a:moveTo>
                        <a:pt x="147" y="6"/>
                      </a:moveTo>
                      <a:lnTo>
                        <a:pt x="141" y="6"/>
                      </a:lnTo>
                      <a:lnTo>
                        <a:pt x="141" y="0"/>
                      </a:lnTo>
                      <a:lnTo>
                        <a:pt x="147" y="0"/>
                      </a:lnTo>
                      <a:lnTo>
                        <a:pt x="147" y="6"/>
                      </a:lnTo>
                      <a:close/>
                      <a:moveTo>
                        <a:pt x="135" y="6"/>
                      </a:moveTo>
                      <a:lnTo>
                        <a:pt x="129" y="6"/>
                      </a:lnTo>
                      <a:lnTo>
                        <a:pt x="129" y="0"/>
                      </a:lnTo>
                      <a:lnTo>
                        <a:pt x="135" y="0"/>
                      </a:lnTo>
                      <a:lnTo>
                        <a:pt x="135" y="6"/>
                      </a:lnTo>
                      <a:close/>
                      <a:moveTo>
                        <a:pt x="123" y="6"/>
                      </a:moveTo>
                      <a:lnTo>
                        <a:pt x="117" y="6"/>
                      </a:lnTo>
                      <a:lnTo>
                        <a:pt x="117" y="0"/>
                      </a:lnTo>
                      <a:lnTo>
                        <a:pt x="123" y="0"/>
                      </a:lnTo>
                      <a:lnTo>
                        <a:pt x="123" y="6"/>
                      </a:lnTo>
                      <a:close/>
                      <a:moveTo>
                        <a:pt x="111" y="6"/>
                      </a:moveTo>
                      <a:lnTo>
                        <a:pt x="105" y="6"/>
                      </a:lnTo>
                      <a:lnTo>
                        <a:pt x="105" y="0"/>
                      </a:lnTo>
                      <a:lnTo>
                        <a:pt x="111" y="0"/>
                      </a:lnTo>
                      <a:lnTo>
                        <a:pt x="111" y="6"/>
                      </a:lnTo>
                      <a:close/>
                      <a:moveTo>
                        <a:pt x="99" y="6"/>
                      </a:moveTo>
                      <a:lnTo>
                        <a:pt x="93" y="6"/>
                      </a:lnTo>
                      <a:lnTo>
                        <a:pt x="93" y="0"/>
                      </a:lnTo>
                      <a:lnTo>
                        <a:pt x="99" y="0"/>
                      </a:lnTo>
                      <a:lnTo>
                        <a:pt x="99" y="6"/>
                      </a:lnTo>
                      <a:close/>
                      <a:moveTo>
                        <a:pt x="87" y="6"/>
                      </a:moveTo>
                      <a:lnTo>
                        <a:pt x="81" y="6"/>
                      </a:lnTo>
                      <a:lnTo>
                        <a:pt x="81" y="0"/>
                      </a:lnTo>
                      <a:lnTo>
                        <a:pt x="87" y="0"/>
                      </a:lnTo>
                      <a:lnTo>
                        <a:pt x="87" y="6"/>
                      </a:lnTo>
                      <a:close/>
                      <a:moveTo>
                        <a:pt x="75" y="6"/>
                      </a:moveTo>
                      <a:lnTo>
                        <a:pt x="69" y="6"/>
                      </a:lnTo>
                      <a:lnTo>
                        <a:pt x="69" y="0"/>
                      </a:lnTo>
                      <a:lnTo>
                        <a:pt x="75" y="0"/>
                      </a:lnTo>
                      <a:lnTo>
                        <a:pt x="75" y="6"/>
                      </a:lnTo>
                      <a:close/>
                      <a:moveTo>
                        <a:pt x="63" y="6"/>
                      </a:moveTo>
                      <a:lnTo>
                        <a:pt x="57" y="6"/>
                      </a:lnTo>
                      <a:lnTo>
                        <a:pt x="57" y="0"/>
                      </a:lnTo>
                      <a:lnTo>
                        <a:pt x="63" y="0"/>
                      </a:lnTo>
                      <a:lnTo>
                        <a:pt x="63" y="6"/>
                      </a:lnTo>
                      <a:close/>
                      <a:moveTo>
                        <a:pt x="51" y="6"/>
                      </a:moveTo>
                      <a:lnTo>
                        <a:pt x="45" y="6"/>
                      </a:lnTo>
                      <a:lnTo>
                        <a:pt x="45" y="0"/>
                      </a:lnTo>
                      <a:lnTo>
                        <a:pt x="51" y="0"/>
                      </a:lnTo>
                      <a:lnTo>
                        <a:pt x="51" y="6"/>
                      </a:lnTo>
                      <a:close/>
                      <a:moveTo>
                        <a:pt x="39" y="6"/>
                      </a:moveTo>
                      <a:lnTo>
                        <a:pt x="33" y="6"/>
                      </a:lnTo>
                      <a:lnTo>
                        <a:pt x="33" y="0"/>
                      </a:lnTo>
                      <a:lnTo>
                        <a:pt x="39" y="0"/>
                      </a:lnTo>
                      <a:lnTo>
                        <a:pt x="39" y="6"/>
                      </a:lnTo>
                      <a:close/>
                      <a:moveTo>
                        <a:pt x="27" y="6"/>
                      </a:moveTo>
                      <a:lnTo>
                        <a:pt x="21" y="6"/>
                      </a:lnTo>
                      <a:lnTo>
                        <a:pt x="21" y="0"/>
                      </a:lnTo>
                      <a:lnTo>
                        <a:pt x="27" y="0"/>
                      </a:lnTo>
                      <a:lnTo>
                        <a:pt x="27" y="6"/>
                      </a:lnTo>
                      <a:close/>
                      <a:moveTo>
                        <a:pt x="15" y="6"/>
                      </a:moveTo>
                      <a:lnTo>
                        <a:pt x="9" y="6"/>
                      </a:lnTo>
                      <a:lnTo>
                        <a:pt x="9" y="0"/>
                      </a:lnTo>
                      <a:lnTo>
                        <a:pt x="15" y="0"/>
                      </a:lnTo>
                      <a:lnTo>
                        <a:pt x="15" y="6"/>
                      </a:lnTo>
                      <a:close/>
                      <a:moveTo>
                        <a:pt x="3" y="6"/>
                      </a:moveTo>
                      <a:lnTo>
                        <a:pt x="0" y="6"/>
                      </a:lnTo>
                      <a:lnTo>
                        <a:pt x="0" y="0"/>
                      </a:lnTo>
                      <a:lnTo>
                        <a:pt x="3" y="0"/>
                      </a:lnTo>
                      <a:lnTo>
                        <a:pt x="3" y="6"/>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33"/>
                <p:cNvSpPr>
                  <a:spLocks noEditPoints="1"/>
                </p:cNvSpPr>
                <p:nvPr/>
              </p:nvSpPr>
              <p:spPr bwMode="auto">
                <a:xfrm>
                  <a:off x="4281488" y="2384425"/>
                  <a:ext cx="9525" cy="274638"/>
                </a:xfrm>
                <a:custGeom>
                  <a:avLst/>
                  <a:gdLst/>
                  <a:ahLst/>
                  <a:cxnLst>
                    <a:cxn ang="0">
                      <a:pos x="6" y="6"/>
                    </a:cxn>
                    <a:cxn ang="0">
                      <a:pos x="0" y="0"/>
                    </a:cxn>
                    <a:cxn ang="0">
                      <a:pos x="6" y="12"/>
                    </a:cxn>
                    <a:cxn ang="0">
                      <a:pos x="0" y="18"/>
                    </a:cxn>
                    <a:cxn ang="0">
                      <a:pos x="6" y="12"/>
                    </a:cxn>
                    <a:cxn ang="0">
                      <a:pos x="6" y="30"/>
                    </a:cxn>
                    <a:cxn ang="0">
                      <a:pos x="0" y="24"/>
                    </a:cxn>
                    <a:cxn ang="0">
                      <a:pos x="6" y="36"/>
                    </a:cxn>
                    <a:cxn ang="0">
                      <a:pos x="0" y="42"/>
                    </a:cxn>
                    <a:cxn ang="0">
                      <a:pos x="6" y="36"/>
                    </a:cxn>
                    <a:cxn ang="0">
                      <a:pos x="6" y="54"/>
                    </a:cxn>
                    <a:cxn ang="0">
                      <a:pos x="0" y="48"/>
                    </a:cxn>
                    <a:cxn ang="0">
                      <a:pos x="6" y="60"/>
                    </a:cxn>
                    <a:cxn ang="0">
                      <a:pos x="0" y="66"/>
                    </a:cxn>
                    <a:cxn ang="0">
                      <a:pos x="6" y="60"/>
                    </a:cxn>
                    <a:cxn ang="0">
                      <a:pos x="6" y="78"/>
                    </a:cxn>
                    <a:cxn ang="0">
                      <a:pos x="0" y="72"/>
                    </a:cxn>
                    <a:cxn ang="0">
                      <a:pos x="6" y="84"/>
                    </a:cxn>
                    <a:cxn ang="0">
                      <a:pos x="0" y="90"/>
                    </a:cxn>
                    <a:cxn ang="0">
                      <a:pos x="6" y="84"/>
                    </a:cxn>
                    <a:cxn ang="0">
                      <a:pos x="6" y="102"/>
                    </a:cxn>
                    <a:cxn ang="0">
                      <a:pos x="0" y="96"/>
                    </a:cxn>
                    <a:cxn ang="0">
                      <a:pos x="6" y="108"/>
                    </a:cxn>
                    <a:cxn ang="0">
                      <a:pos x="0" y="114"/>
                    </a:cxn>
                    <a:cxn ang="0">
                      <a:pos x="6" y="108"/>
                    </a:cxn>
                    <a:cxn ang="0">
                      <a:pos x="6" y="126"/>
                    </a:cxn>
                    <a:cxn ang="0">
                      <a:pos x="0" y="120"/>
                    </a:cxn>
                    <a:cxn ang="0">
                      <a:pos x="6" y="132"/>
                    </a:cxn>
                    <a:cxn ang="0">
                      <a:pos x="0" y="138"/>
                    </a:cxn>
                    <a:cxn ang="0">
                      <a:pos x="6" y="132"/>
                    </a:cxn>
                    <a:cxn ang="0">
                      <a:pos x="6" y="150"/>
                    </a:cxn>
                    <a:cxn ang="0">
                      <a:pos x="0" y="144"/>
                    </a:cxn>
                    <a:cxn ang="0">
                      <a:pos x="6" y="156"/>
                    </a:cxn>
                    <a:cxn ang="0">
                      <a:pos x="0" y="162"/>
                    </a:cxn>
                    <a:cxn ang="0">
                      <a:pos x="6" y="156"/>
                    </a:cxn>
                    <a:cxn ang="0">
                      <a:pos x="6" y="173"/>
                    </a:cxn>
                    <a:cxn ang="0">
                      <a:pos x="0" y="168"/>
                    </a:cxn>
                  </a:cxnLst>
                  <a:rect l="0" t="0" r="r" b="b"/>
                  <a:pathLst>
                    <a:path w="6" h="173">
                      <a:moveTo>
                        <a:pt x="6" y="0"/>
                      </a:moveTo>
                      <a:lnTo>
                        <a:pt x="6" y="6"/>
                      </a:lnTo>
                      <a:lnTo>
                        <a:pt x="0" y="6"/>
                      </a:lnTo>
                      <a:lnTo>
                        <a:pt x="0" y="0"/>
                      </a:lnTo>
                      <a:lnTo>
                        <a:pt x="6" y="0"/>
                      </a:lnTo>
                      <a:close/>
                      <a:moveTo>
                        <a:pt x="6" y="12"/>
                      </a:moveTo>
                      <a:lnTo>
                        <a:pt x="6" y="18"/>
                      </a:lnTo>
                      <a:lnTo>
                        <a:pt x="0" y="18"/>
                      </a:lnTo>
                      <a:lnTo>
                        <a:pt x="0" y="12"/>
                      </a:lnTo>
                      <a:lnTo>
                        <a:pt x="6" y="12"/>
                      </a:lnTo>
                      <a:close/>
                      <a:moveTo>
                        <a:pt x="6" y="24"/>
                      </a:moveTo>
                      <a:lnTo>
                        <a:pt x="6" y="30"/>
                      </a:lnTo>
                      <a:lnTo>
                        <a:pt x="0" y="30"/>
                      </a:lnTo>
                      <a:lnTo>
                        <a:pt x="0" y="24"/>
                      </a:lnTo>
                      <a:lnTo>
                        <a:pt x="6" y="24"/>
                      </a:lnTo>
                      <a:close/>
                      <a:moveTo>
                        <a:pt x="6" y="36"/>
                      </a:moveTo>
                      <a:lnTo>
                        <a:pt x="6" y="42"/>
                      </a:lnTo>
                      <a:lnTo>
                        <a:pt x="0" y="42"/>
                      </a:lnTo>
                      <a:lnTo>
                        <a:pt x="0" y="36"/>
                      </a:lnTo>
                      <a:lnTo>
                        <a:pt x="6" y="36"/>
                      </a:lnTo>
                      <a:close/>
                      <a:moveTo>
                        <a:pt x="6" y="48"/>
                      </a:moveTo>
                      <a:lnTo>
                        <a:pt x="6" y="54"/>
                      </a:lnTo>
                      <a:lnTo>
                        <a:pt x="0" y="54"/>
                      </a:lnTo>
                      <a:lnTo>
                        <a:pt x="0" y="48"/>
                      </a:lnTo>
                      <a:lnTo>
                        <a:pt x="6" y="48"/>
                      </a:lnTo>
                      <a:close/>
                      <a:moveTo>
                        <a:pt x="6" y="60"/>
                      </a:moveTo>
                      <a:lnTo>
                        <a:pt x="6" y="66"/>
                      </a:lnTo>
                      <a:lnTo>
                        <a:pt x="0" y="66"/>
                      </a:lnTo>
                      <a:lnTo>
                        <a:pt x="0" y="60"/>
                      </a:lnTo>
                      <a:lnTo>
                        <a:pt x="6" y="60"/>
                      </a:lnTo>
                      <a:close/>
                      <a:moveTo>
                        <a:pt x="6" y="72"/>
                      </a:moveTo>
                      <a:lnTo>
                        <a:pt x="6" y="78"/>
                      </a:lnTo>
                      <a:lnTo>
                        <a:pt x="0" y="78"/>
                      </a:lnTo>
                      <a:lnTo>
                        <a:pt x="0" y="72"/>
                      </a:lnTo>
                      <a:lnTo>
                        <a:pt x="6" y="72"/>
                      </a:lnTo>
                      <a:close/>
                      <a:moveTo>
                        <a:pt x="6" y="84"/>
                      </a:moveTo>
                      <a:lnTo>
                        <a:pt x="6" y="90"/>
                      </a:lnTo>
                      <a:lnTo>
                        <a:pt x="0" y="90"/>
                      </a:lnTo>
                      <a:lnTo>
                        <a:pt x="0" y="84"/>
                      </a:lnTo>
                      <a:lnTo>
                        <a:pt x="6" y="84"/>
                      </a:lnTo>
                      <a:close/>
                      <a:moveTo>
                        <a:pt x="6" y="96"/>
                      </a:moveTo>
                      <a:lnTo>
                        <a:pt x="6" y="102"/>
                      </a:lnTo>
                      <a:lnTo>
                        <a:pt x="0" y="102"/>
                      </a:lnTo>
                      <a:lnTo>
                        <a:pt x="0" y="96"/>
                      </a:lnTo>
                      <a:lnTo>
                        <a:pt x="6" y="96"/>
                      </a:lnTo>
                      <a:close/>
                      <a:moveTo>
                        <a:pt x="6" y="108"/>
                      </a:moveTo>
                      <a:lnTo>
                        <a:pt x="6" y="114"/>
                      </a:lnTo>
                      <a:lnTo>
                        <a:pt x="0" y="114"/>
                      </a:lnTo>
                      <a:lnTo>
                        <a:pt x="0" y="108"/>
                      </a:lnTo>
                      <a:lnTo>
                        <a:pt x="6" y="108"/>
                      </a:lnTo>
                      <a:close/>
                      <a:moveTo>
                        <a:pt x="6" y="120"/>
                      </a:moveTo>
                      <a:lnTo>
                        <a:pt x="6" y="126"/>
                      </a:lnTo>
                      <a:lnTo>
                        <a:pt x="0" y="126"/>
                      </a:lnTo>
                      <a:lnTo>
                        <a:pt x="0" y="120"/>
                      </a:lnTo>
                      <a:lnTo>
                        <a:pt x="6" y="120"/>
                      </a:lnTo>
                      <a:close/>
                      <a:moveTo>
                        <a:pt x="6" y="132"/>
                      </a:moveTo>
                      <a:lnTo>
                        <a:pt x="6" y="138"/>
                      </a:lnTo>
                      <a:lnTo>
                        <a:pt x="0" y="138"/>
                      </a:lnTo>
                      <a:lnTo>
                        <a:pt x="0" y="132"/>
                      </a:lnTo>
                      <a:lnTo>
                        <a:pt x="6" y="132"/>
                      </a:lnTo>
                      <a:close/>
                      <a:moveTo>
                        <a:pt x="6" y="144"/>
                      </a:moveTo>
                      <a:lnTo>
                        <a:pt x="6" y="150"/>
                      </a:lnTo>
                      <a:lnTo>
                        <a:pt x="0" y="150"/>
                      </a:lnTo>
                      <a:lnTo>
                        <a:pt x="0" y="144"/>
                      </a:lnTo>
                      <a:lnTo>
                        <a:pt x="6" y="144"/>
                      </a:lnTo>
                      <a:close/>
                      <a:moveTo>
                        <a:pt x="6" y="156"/>
                      </a:moveTo>
                      <a:lnTo>
                        <a:pt x="6" y="162"/>
                      </a:lnTo>
                      <a:lnTo>
                        <a:pt x="0" y="162"/>
                      </a:lnTo>
                      <a:lnTo>
                        <a:pt x="0" y="156"/>
                      </a:lnTo>
                      <a:lnTo>
                        <a:pt x="6" y="156"/>
                      </a:lnTo>
                      <a:close/>
                      <a:moveTo>
                        <a:pt x="6" y="168"/>
                      </a:moveTo>
                      <a:lnTo>
                        <a:pt x="6" y="173"/>
                      </a:lnTo>
                      <a:lnTo>
                        <a:pt x="0" y="173"/>
                      </a:lnTo>
                      <a:lnTo>
                        <a:pt x="0" y="168"/>
                      </a:lnTo>
                      <a:lnTo>
                        <a:pt x="6" y="168"/>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34"/>
                <p:cNvSpPr>
                  <a:spLocks noEditPoints="1"/>
                </p:cNvSpPr>
                <p:nvPr/>
              </p:nvSpPr>
              <p:spPr bwMode="auto">
                <a:xfrm>
                  <a:off x="-80962" y="3475038"/>
                  <a:ext cx="3857625" cy="9525"/>
                </a:xfrm>
                <a:custGeom>
                  <a:avLst/>
                  <a:gdLst/>
                  <a:ahLst/>
                  <a:cxnLst>
                    <a:cxn ang="0">
                      <a:pos x="36" y="0"/>
                    </a:cxn>
                    <a:cxn ang="0">
                      <a:pos x="78" y="0"/>
                    </a:cxn>
                    <a:cxn ang="0">
                      <a:pos x="114" y="6"/>
                    </a:cxn>
                    <a:cxn ang="0">
                      <a:pos x="144" y="6"/>
                    </a:cxn>
                    <a:cxn ang="0">
                      <a:pos x="180" y="0"/>
                    </a:cxn>
                    <a:cxn ang="0">
                      <a:pos x="228" y="0"/>
                    </a:cxn>
                    <a:cxn ang="0">
                      <a:pos x="270" y="0"/>
                    </a:cxn>
                    <a:cxn ang="0">
                      <a:pos x="306" y="6"/>
                    </a:cxn>
                    <a:cxn ang="0">
                      <a:pos x="336" y="6"/>
                    </a:cxn>
                    <a:cxn ang="0">
                      <a:pos x="372" y="0"/>
                    </a:cxn>
                    <a:cxn ang="0">
                      <a:pos x="420" y="0"/>
                    </a:cxn>
                    <a:cxn ang="0">
                      <a:pos x="462" y="0"/>
                    </a:cxn>
                    <a:cxn ang="0">
                      <a:pos x="498" y="6"/>
                    </a:cxn>
                    <a:cxn ang="0">
                      <a:pos x="528" y="6"/>
                    </a:cxn>
                    <a:cxn ang="0">
                      <a:pos x="564" y="0"/>
                    </a:cxn>
                    <a:cxn ang="0">
                      <a:pos x="612" y="0"/>
                    </a:cxn>
                    <a:cxn ang="0">
                      <a:pos x="654" y="0"/>
                    </a:cxn>
                    <a:cxn ang="0">
                      <a:pos x="690" y="6"/>
                    </a:cxn>
                    <a:cxn ang="0">
                      <a:pos x="720" y="6"/>
                    </a:cxn>
                    <a:cxn ang="0">
                      <a:pos x="756" y="0"/>
                    </a:cxn>
                    <a:cxn ang="0">
                      <a:pos x="804" y="0"/>
                    </a:cxn>
                    <a:cxn ang="0">
                      <a:pos x="846" y="0"/>
                    </a:cxn>
                    <a:cxn ang="0">
                      <a:pos x="882" y="6"/>
                    </a:cxn>
                    <a:cxn ang="0">
                      <a:pos x="912" y="6"/>
                    </a:cxn>
                    <a:cxn ang="0">
                      <a:pos x="948" y="0"/>
                    </a:cxn>
                    <a:cxn ang="0">
                      <a:pos x="996" y="0"/>
                    </a:cxn>
                    <a:cxn ang="0">
                      <a:pos x="1038" y="0"/>
                    </a:cxn>
                    <a:cxn ang="0">
                      <a:pos x="1074" y="6"/>
                    </a:cxn>
                    <a:cxn ang="0">
                      <a:pos x="1104" y="6"/>
                    </a:cxn>
                    <a:cxn ang="0">
                      <a:pos x="1140" y="0"/>
                    </a:cxn>
                    <a:cxn ang="0">
                      <a:pos x="1188" y="0"/>
                    </a:cxn>
                    <a:cxn ang="0">
                      <a:pos x="1230" y="0"/>
                    </a:cxn>
                    <a:cxn ang="0">
                      <a:pos x="1266" y="6"/>
                    </a:cxn>
                    <a:cxn ang="0">
                      <a:pos x="1296" y="6"/>
                    </a:cxn>
                    <a:cxn ang="0">
                      <a:pos x="1332" y="0"/>
                    </a:cxn>
                    <a:cxn ang="0">
                      <a:pos x="1380" y="0"/>
                    </a:cxn>
                    <a:cxn ang="0">
                      <a:pos x="1422" y="0"/>
                    </a:cxn>
                    <a:cxn ang="0">
                      <a:pos x="1458" y="6"/>
                    </a:cxn>
                    <a:cxn ang="0">
                      <a:pos x="1488" y="6"/>
                    </a:cxn>
                    <a:cxn ang="0">
                      <a:pos x="1524" y="0"/>
                    </a:cxn>
                    <a:cxn ang="0">
                      <a:pos x="1572" y="0"/>
                    </a:cxn>
                    <a:cxn ang="0">
                      <a:pos x="1614" y="0"/>
                    </a:cxn>
                    <a:cxn ang="0">
                      <a:pos x="1650" y="6"/>
                    </a:cxn>
                    <a:cxn ang="0">
                      <a:pos x="1680" y="6"/>
                    </a:cxn>
                    <a:cxn ang="0">
                      <a:pos x="1716" y="0"/>
                    </a:cxn>
                    <a:cxn ang="0">
                      <a:pos x="1764" y="0"/>
                    </a:cxn>
                    <a:cxn ang="0">
                      <a:pos x="1806" y="0"/>
                    </a:cxn>
                    <a:cxn ang="0">
                      <a:pos x="1842" y="6"/>
                    </a:cxn>
                    <a:cxn ang="0">
                      <a:pos x="1872" y="6"/>
                    </a:cxn>
                    <a:cxn ang="0">
                      <a:pos x="1908" y="0"/>
                    </a:cxn>
                    <a:cxn ang="0">
                      <a:pos x="1956" y="0"/>
                    </a:cxn>
                    <a:cxn ang="0">
                      <a:pos x="1998" y="0"/>
                    </a:cxn>
                    <a:cxn ang="0">
                      <a:pos x="2034" y="6"/>
                    </a:cxn>
                    <a:cxn ang="0">
                      <a:pos x="2064" y="6"/>
                    </a:cxn>
                    <a:cxn ang="0">
                      <a:pos x="2100" y="0"/>
                    </a:cxn>
                    <a:cxn ang="0">
                      <a:pos x="2148" y="0"/>
                    </a:cxn>
                    <a:cxn ang="0">
                      <a:pos x="2190" y="0"/>
                    </a:cxn>
                    <a:cxn ang="0">
                      <a:pos x="2226" y="6"/>
                    </a:cxn>
                    <a:cxn ang="0">
                      <a:pos x="2256" y="6"/>
                    </a:cxn>
                    <a:cxn ang="0">
                      <a:pos x="2292" y="0"/>
                    </a:cxn>
                    <a:cxn ang="0">
                      <a:pos x="2340" y="0"/>
                    </a:cxn>
                    <a:cxn ang="0">
                      <a:pos x="2382" y="0"/>
                    </a:cxn>
                    <a:cxn ang="0">
                      <a:pos x="2418" y="6"/>
                    </a:cxn>
                  </a:cxnLst>
                  <a:rect l="0" t="0" r="r" b="b"/>
                  <a:pathLst>
                    <a:path w="2430" h="6">
                      <a:moveTo>
                        <a:pt x="0" y="0"/>
                      </a:moveTo>
                      <a:lnTo>
                        <a:pt x="6" y="0"/>
                      </a:lnTo>
                      <a:lnTo>
                        <a:pt x="6" y="6"/>
                      </a:lnTo>
                      <a:lnTo>
                        <a:pt x="0" y="6"/>
                      </a:lnTo>
                      <a:lnTo>
                        <a:pt x="0" y="0"/>
                      </a:lnTo>
                      <a:close/>
                      <a:moveTo>
                        <a:pt x="12" y="0"/>
                      </a:moveTo>
                      <a:lnTo>
                        <a:pt x="18" y="0"/>
                      </a:lnTo>
                      <a:lnTo>
                        <a:pt x="18" y="6"/>
                      </a:lnTo>
                      <a:lnTo>
                        <a:pt x="12" y="6"/>
                      </a:lnTo>
                      <a:lnTo>
                        <a:pt x="12" y="0"/>
                      </a:lnTo>
                      <a:close/>
                      <a:moveTo>
                        <a:pt x="24" y="0"/>
                      </a:moveTo>
                      <a:lnTo>
                        <a:pt x="30" y="0"/>
                      </a:lnTo>
                      <a:lnTo>
                        <a:pt x="30" y="6"/>
                      </a:lnTo>
                      <a:lnTo>
                        <a:pt x="24" y="6"/>
                      </a:lnTo>
                      <a:lnTo>
                        <a:pt x="24" y="0"/>
                      </a:lnTo>
                      <a:close/>
                      <a:moveTo>
                        <a:pt x="36" y="0"/>
                      </a:moveTo>
                      <a:lnTo>
                        <a:pt x="42" y="0"/>
                      </a:lnTo>
                      <a:lnTo>
                        <a:pt x="42" y="6"/>
                      </a:lnTo>
                      <a:lnTo>
                        <a:pt x="36" y="6"/>
                      </a:lnTo>
                      <a:lnTo>
                        <a:pt x="36" y="0"/>
                      </a:lnTo>
                      <a:close/>
                      <a:moveTo>
                        <a:pt x="48" y="0"/>
                      </a:moveTo>
                      <a:lnTo>
                        <a:pt x="54" y="0"/>
                      </a:lnTo>
                      <a:lnTo>
                        <a:pt x="54" y="6"/>
                      </a:lnTo>
                      <a:lnTo>
                        <a:pt x="48" y="6"/>
                      </a:lnTo>
                      <a:lnTo>
                        <a:pt x="48" y="0"/>
                      </a:lnTo>
                      <a:close/>
                      <a:moveTo>
                        <a:pt x="60" y="0"/>
                      </a:moveTo>
                      <a:lnTo>
                        <a:pt x="66" y="0"/>
                      </a:lnTo>
                      <a:lnTo>
                        <a:pt x="66" y="6"/>
                      </a:lnTo>
                      <a:lnTo>
                        <a:pt x="60" y="6"/>
                      </a:lnTo>
                      <a:lnTo>
                        <a:pt x="60" y="0"/>
                      </a:lnTo>
                      <a:close/>
                      <a:moveTo>
                        <a:pt x="72" y="0"/>
                      </a:moveTo>
                      <a:lnTo>
                        <a:pt x="78" y="0"/>
                      </a:lnTo>
                      <a:lnTo>
                        <a:pt x="78" y="6"/>
                      </a:lnTo>
                      <a:lnTo>
                        <a:pt x="72" y="6"/>
                      </a:lnTo>
                      <a:lnTo>
                        <a:pt x="72" y="0"/>
                      </a:lnTo>
                      <a:close/>
                      <a:moveTo>
                        <a:pt x="84" y="0"/>
                      </a:moveTo>
                      <a:lnTo>
                        <a:pt x="90" y="0"/>
                      </a:lnTo>
                      <a:lnTo>
                        <a:pt x="90" y="6"/>
                      </a:lnTo>
                      <a:lnTo>
                        <a:pt x="84" y="6"/>
                      </a:lnTo>
                      <a:lnTo>
                        <a:pt x="84" y="0"/>
                      </a:lnTo>
                      <a:close/>
                      <a:moveTo>
                        <a:pt x="96" y="0"/>
                      </a:moveTo>
                      <a:lnTo>
                        <a:pt x="102" y="0"/>
                      </a:lnTo>
                      <a:lnTo>
                        <a:pt x="102" y="6"/>
                      </a:lnTo>
                      <a:lnTo>
                        <a:pt x="96" y="6"/>
                      </a:lnTo>
                      <a:lnTo>
                        <a:pt x="96" y="0"/>
                      </a:lnTo>
                      <a:close/>
                      <a:moveTo>
                        <a:pt x="108" y="0"/>
                      </a:moveTo>
                      <a:lnTo>
                        <a:pt x="114" y="0"/>
                      </a:lnTo>
                      <a:lnTo>
                        <a:pt x="114" y="6"/>
                      </a:lnTo>
                      <a:lnTo>
                        <a:pt x="108" y="6"/>
                      </a:lnTo>
                      <a:lnTo>
                        <a:pt x="108" y="0"/>
                      </a:lnTo>
                      <a:close/>
                      <a:moveTo>
                        <a:pt x="120" y="0"/>
                      </a:moveTo>
                      <a:lnTo>
                        <a:pt x="126" y="0"/>
                      </a:lnTo>
                      <a:lnTo>
                        <a:pt x="126" y="6"/>
                      </a:lnTo>
                      <a:lnTo>
                        <a:pt x="120" y="6"/>
                      </a:lnTo>
                      <a:lnTo>
                        <a:pt x="120" y="0"/>
                      </a:lnTo>
                      <a:close/>
                      <a:moveTo>
                        <a:pt x="132" y="0"/>
                      </a:moveTo>
                      <a:lnTo>
                        <a:pt x="138" y="0"/>
                      </a:lnTo>
                      <a:lnTo>
                        <a:pt x="138" y="6"/>
                      </a:lnTo>
                      <a:lnTo>
                        <a:pt x="132" y="6"/>
                      </a:lnTo>
                      <a:lnTo>
                        <a:pt x="132" y="0"/>
                      </a:lnTo>
                      <a:close/>
                      <a:moveTo>
                        <a:pt x="144" y="0"/>
                      </a:moveTo>
                      <a:lnTo>
                        <a:pt x="150" y="0"/>
                      </a:lnTo>
                      <a:lnTo>
                        <a:pt x="150" y="6"/>
                      </a:lnTo>
                      <a:lnTo>
                        <a:pt x="144" y="6"/>
                      </a:lnTo>
                      <a:lnTo>
                        <a:pt x="144" y="0"/>
                      </a:lnTo>
                      <a:close/>
                      <a:moveTo>
                        <a:pt x="156" y="0"/>
                      </a:moveTo>
                      <a:lnTo>
                        <a:pt x="162" y="0"/>
                      </a:lnTo>
                      <a:lnTo>
                        <a:pt x="162" y="6"/>
                      </a:lnTo>
                      <a:lnTo>
                        <a:pt x="156" y="6"/>
                      </a:lnTo>
                      <a:lnTo>
                        <a:pt x="156" y="0"/>
                      </a:lnTo>
                      <a:close/>
                      <a:moveTo>
                        <a:pt x="168" y="0"/>
                      </a:moveTo>
                      <a:lnTo>
                        <a:pt x="174" y="0"/>
                      </a:lnTo>
                      <a:lnTo>
                        <a:pt x="174" y="6"/>
                      </a:lnTo>
                      <a:lnTo>
                        <a:pt x="168" y="6"/>
                      </a:lnTo>
                      <a:lnTo>
                        <a:pt x="168" y="0"/>
                      </a:lnTo>
                      <a:close/>
                      <a:moveTo>
                        <a:pt x="180" y="0"/>
                      </a:moveTo>
                      <a:lnTo>
                        <a:pt x="186" y="0"/>
                      </a:lnTo>
                      <a:lnTo>
                        <a:pt x="186" y="6"/>
                      </a:lnTo>
                      <a:lnTo>
                        <a:pt x="180" y="6"/>
                      </a:lnTo>
                      <a:lnTo>
                        <a:pt x="180" y="0"/>
                      </a:lnTo>
                      <a:close/>
                      <a:moveTo>
                        <a:pt x="192" y="0"/>
                      </a:moveTo>
                      <a:lnTo>
                        <a:pt x="198" y="0"/>
                      </a:lnTo>
                      <a:lnTo>
                        <a:pt x="198" y="6"/>
                      </a:lnTo>
                      <a:lnTo>
                        <a:pt x="192" y="6"/>
                      </a:lnTo>
                      <a:lnTo>
                        <a:pt x="192" y="0"/>
                      </a:lnTo>
                      <a:close/>
                      <a:moveTo>
                        <a:pt x="204" y="0"/>
                      </a:moveTo>
                      <a:lnTo>
                        <a:pt x="210" y="0"/>
                      </a:lnTo>
                      <a:lnTo>
                        <a:pt x="210" y="6"/>
                      </a:lnTo>
                      <a:lnTo>
                        <a:pt x="204" y="6"/>
                      </a:lnTo>
                      <a:lnTo>
                        <a:pt x="204" y="0"/>
                      </a:lnTo>
                      <a:close/>
                      <a:moveTo>
                        <a:pt x="216" y="0"/>
                      </a:moveTo>
                      <a:lnTo>
                        <a:pt x="222" y="0"/>
                      </a:lnTo>
                      <a:lnTo>
                        <a:pt x="222" y="6"/>
                      </a:lnTo>
                      <a:lnTo>
                        <a:pt x="216" y="6"/>
                      </a:lnTo>
                      <a:lnTo>
                        <a:pt x="216" y="0"/>
                      </a:lnTo>
                      <a:close/>
                      <a:moveTo>
                        <a:pt x="228" y="0"/>
                      </a:moveTo>
                      <a:lnTo>
                        <a:pt x="234" y="0"/>
                      </a:lnTo>
                      <a:lnTo>
                        <a:pt x="234" y="6"/>
                      </a:lnTo>
                      <a:lnTo>
                        <a:pt x="228" y="6"/>
                      </a:lnTo>
                      <a:lnTo>
                        <a:pt x="228" y="0"/>
                      </a:lnTo>
                      <a:close/>
                      <a:moveTo>
                        <a:pt x="240" y="0"/>
                      </a:moveTo>
                      <a:lnTo>
                        <a:pt x="246" y="0"/>
                      </a:lnTo>
                      <a:lnTo>
                        <a:pt x="246" y="6"/>
                      </a:lnTo>
                      <a:lnTo>
                        <a:pt x="240" y="6"/>
                      </a:lnTo>
                      <a:lnTo>
                        <a:pt x="240" y="0"/>
                      </a:lnTo>
                      <a:close/>
                      <a:moveTo>
                        <a:pt x="252" y="0"/>
                      </a:moveTo>
                      <a:lnTo>
                        <a:pt x="258" y="0"/>
                      </a:lnTo>
                      <a:lnTo>
                        <a:pt x="258" y="6"/>
                      </a:lnTo>
                      <a:lnTo>
                        <a:pt x="252" y="6"/>
                      </a:lnTo>
                      <a:lnTo>
                        <a:pt x="252" y="0"/>
                      </a:lnTo>
                      <a:close/>
                      <a:moveTo>
                        <a:pt x="264" y="0"/>
                      </a:moveTo>
                      <a:lnTo>
                        <a:pt x="270" y="0"/>
                      </a:lnTo>
                      <a:lnTo>
                        <a:pt x="270" y="6"/>
                      </a:lnTo>
                      <a:lnTo>
                        <a:pt x="264" y="6"/>
                      </a:lnTo>
                      <a:lnTo>
                        <a:pt x="264" y="0"/>
                      </a:lnTo>
                      <a:close/>
                      <a:moveTo>
                        <a:pt x="276" y="0"/>
                      </a:moveTo>
                      <a:lnTo>
                        <a:pt x="282" y="0"/>
                      </a:lnTo>
                      <a:lnTo>
                        <a:pt x="282" y="6"/>
                      </a:lnTo>
                      <a:lnTo>
                        <a:pt x="276" y="6"/>
                      </a:lnTo>
                      <a:lnTo>
                        <a:pt x="276" y="0"/>
                      </a:lnTo>
                      <a:close/>
                      <a:moveTo>
                        <a:pt x="288" y="0"/>
                      </a:moveTo>
                      <a:lnTo>
                        <a:pt x="294" y="0"/>
                      </a:lnTo>
                      <a:lnTo>
                        <a:pt x="294" y="6"/>
                      </a:lnTo>
                      <a:lnTo>
                        <a:pt x="288" y="6"/>
                      </a:lnTo>
                      <a:lnTo>
                        <a:pt x="288" y="0"/>
                      </a:lnTo>
                      <a:close/>
                      <a:moveTo>
                        <a:pt x="300" y="0"/>
                      </a:moveTo>
                      <a:lnTo>
                        <a:pt x="306" y="0"/>
                      </a:lnTo>
                      <a:lnTo>
                        <a:pt x="306" y="6"/>
                      </a:lnTo>
                      <a:lnTo>
                        <a:pt x="300" y="6"/>
                      </a:lnTo>
                      <a:lnTo>
                        <a:pt x="300" y="0"/>
                      </a:lnTo>
                      <a:close/>
                      <a:moveTo>
                        <a:pt x="312" y="0"/>
                      </a:moveTo>
                      <a:lnTo>
                        <a:pt x="318" y="0"/>
                      </a:lnTo>
                      <a:lnTo>
                        <a:pt x="318" y="6"/>
                      </a:lnTo>
                      <a:lnTo>
                        <a:pt x="312" y="6"/>
                      </a:lnTo>
                      <a:lnTo>
                        <a:pt x="312" y="0"/>
                      </a:lnTo>
                      <a:close/>
                      <a:moveTo>
                        <a:pt x="324" y="0"/>
                      </a:moveTo>
                      <a:lnTo>
                        <a:pt x="330" y="0"/>
                      </a:lnTo>
                      <a:lnTo>
                        <a:pt x="330" y="6"/>
                      </a:lnTo>
                      <a:lnTo>
                        <a:pt x="324" y="6"/>
                      </a:lnTo>
                      <a:lnTo>
                        <a:pt x="324" y="0"/>
                      </a:lnTo>
                      <a:close/>
                      <a:moveTo>
                        <a:pt x="336" y="0"/>
                      </a:moveTo>
                      <a:lnTo>
                        <a:pt x="342" y="0"/>
                      </a:lnTo>
                      <a:lnTo>
                        <a:pt x="342" y="6"/>
                      </a:lnTo>
                      <a:lnTo>
                        <a:pt x="336" y="6"/>
                      </a:lnTo>
                      <a:lnTo>
                        <a:pt x="336" y="0"/>
                      </a:lnTo>
                      <a:close/>
                      <a:moveTo>
                        <a:pt x="348" y="0"/>
                      </a:moveTo>
                      <a:lnTo>
                        <a:pt x="354" y="0"/>
                      </a:lnTo>
                      <a:lnTo>
                        <a:pt x="354" y="6"/>
                      </a:lnTo>
                      <a:lnTo>
                        <a:pt x="348" y="6"/>
                      </a:lnTo>
                      <a:lnTo>
                        <a:pt x="348" y="0"/>
                      </a:lnTo>
                      <a:close/>
                      <a:moveTo>
                        <a:pt x="360" y="0"/>
                      </a:moveTo>
                      <a:lnTo>
                        <a:pt x="366" y="0"/>
                      </a:lnTo>
                      <a:lnTo>
                        <a:pt x="366" y="6"/>
                      </a:lnTo>
                      <a:lnTo>
                        <a:pt x="360" y="6"/>
                      </a:lnTo>
                      <a:lnTo>
                        <a:pt x="360" y="0"/>
                      </a:lnTo>
                      <a:close/>
                      <a:moveTo>
                        <a:pt x="372" y="0"/>
                      </a:moveTo>
                      <a:lnTo>
                        <a:pt x="378" y="0"/>
                      </a:lnTo>
                      <a:lnTo>
                        <a:pt x="378" y="6"/>
                      </a:lnTo>
                      <a:lnTo>
                        <a:pt x="372" y="6"/>
                      </a:lnTo>
                      <a:lnTo>
                        <a:pt x="372" y="0"/>
                      </a:lnTo>
                      <a:close/>
                      <a:moveTo>
                        <a:pt x="384" y="0"/>
                      </a:moveTo>
                      <a:lnTo>
                        <a:pt x="390" y="0"/>
                      </a:lnTo>
                      <a:lnTo>
                        <a:pt x="390" y="6"/>
                      </a:lnTo>
                      <a:lnTo>
                        <a:pt x="384" y="6"/>
                      </a:lnTo>
                      <a:lnTo>
                        <a:pt x="384" y="0"/>
                      </a:lnTo>
                      <a:close/>
                      <a:moveTo>
                        <a:pt x="396" y="0"/>
                      </a:moveTo>
                      <a:lnTo>
                        <a:pt x="402" y="0"/>
                      </a:lnTo>
                      <a:lnTo>
                        <a:pt x="402" y="6"/>
                      </a:lnTo>
                      <a:lnTo>
                        <a:pt x="396" y="6"/>
                      </a:lnTo>
                      <a:lnTo>
                        <a:pt x="396" y="0"/>
                      </a:lnTo>
                      <a:close/>
                      <a:moveTo>
                        <a:pt x="408" y="0"/>
                      </a:moveTo>
                      <a:lnTo>
                        <a:pt x="414" y="0"/>
                      </a:lnTo>
                      <a:lnTo>
                        <a:pt x="414" y="6"/>
                      </a:lnTo>
                      <a:lnTo>
                        <a:pt x="408" y="6"/>
                      </a:lnTo>
                      <a:lnTo>
                        <a:pt x="408" y="0"/>
                      </a:lnTo>
                      <a:close/>
                      <a:moveTo>
                        <a:pt x="420" y="0"/>
                      </a:moveTo>
                      <a:lnTo>
                        <a:pt x="426" y="0"/>
                      </a:lnTo>
                      <a:lnTo>
                        <a:pt x="426" y="6"/>
                      </a:lnTo>
                      <a:lnTo>
                        <a:pt x="420" y="6"/>
                      </a:lnTo>
                      <a:lnTo>
                        <a:pt x="420" y="0"/>
                      </a:lnTo>
                      <a:close/>
                      <a:moveTo>
                        <a:pt x="432" y="0"/>
                      </a:moveTo>
                      <a:lnTo>
                        <a:pt x="438" y="0"/>
                      </a:lnTo>
                      <a:lnTo>
                        <a:pt x="438" y="6"/>
                      </a:lnTo>
                      <a:lnTo>
                        <a:pt x="432" y="6"/>
                      </a:lnTo>
                      <a:lnTo>
                        <a:pt x="432" y="0"/>
                      </a:lnTo>
                      <a:close/>
                      <a:moveTo>
                        <a:pt x="444" y="0"/>
                      </a:moveTo>
                      <a:lnTo>
                        <a:pt x="450" y="0"/>
                      </a:lnTo>
                      <a:lnTo>
                        <a:pt x="450" y="6"/>
                      </a:lnTo>
                      <a:lnTo>
                        <a:pt x="444" y="6"/>
                      </a:lnTo>
                      <a:lnTo>
                        <a:pt x="444" y="0"/>
                      </a:lnTo>
                      <a:close/>
                      <a:moveTo>
                        <a:pt x="456" y="0"/>
                      </a:moveTo>
                      <a:lnTo>
                        <a:pt x="462" y="0"/>
                      </a:lnTo>
                      <a:lnTo>
                        <a:pt x="462" y="6"/>
                      </a:lnTo>
                      <a:lnTo>
                        <a:pt x="456" y="6"/>
                      </a:lnTo>
                      <a:lnTo>
                        <a:pt x="456" y="0"/>
                      </a:lnTo>
                      <a:close/>
                      <a:moveTo>
                        <a:pt x="468" y="0"/>
                      </a:moveTo>
                      <a:lnTo>
                        <a:pt x="474" y="0"/>
                      </a:lnTo>
                      <a:lnTo>
                        <a:pt x="474" y="6"/>
                      </a:lnTo>
                      <a:lnTo>
                        <a:pt x="468" y="6"/>
                      </a:lnTo>
                      <a:lnTo>
                        <a:pt x="468" y="0"/>
                      </a:lnTo>
                      <a:close/>
                      <a:moveTo>
                        <a:pt x="480" y="0"/>
                      </a:moveTo>
                      <a:lnTo>
                        <a:pt x="486" y="0"/>
                      </a:lnTo>
                      <a:lnTo>
                        <a:pt x="486" y="6"/>
                      </a:lnTo>
                      <a:lnTo>
                        <a:pt x="480" y="6"/>
                      </a:lnTo>
                      <a:lnTo>
                        <a:pt x="480" y="0"/>
                      </a:lnTo>
                      <a:close/>
                      <a:moveTo>
                        <a:pt x="492" y="0"/>
                      </a:moveTo>
                      <a:lnTo>
                        <a:pt x="498" y="0"/>
                      </a:lnTo>
                      <a:lnTo>
                        <a:pt x="498" y="6"/>
                      </a:lnTo>
                      <a:lnTo>
                        <a:pt x="492" y="6"/>
                      </a:lnTo>
                      <a:lnTo>
                        <a:pt x="492" y="0"/>
                      </a:lnTo>
                      <a:close/>
                      <a:moveTo>
                        <a:pt x="504" y="0"/>
                      </a:moveTo>
                      <a:lnTo>
                        <a:pt x="510" y="0"/>
                      </a:lnTo>
                      <a:lnTo>
                        <a:pt x="510" y="6"/>
                      </a:lnTo>
                      <a:lnTo>
                        <a:pt x="504" y="6"/>
                      </a:lnTo>
                      <a:lnTo>
                        <a:pt x="504" y="0"/>
                      </a:lnTo>
                      <a:close/>
                      <a:moveTo>
                        <a:pt x="516" y="0"/>
                      </a:moveTo>
                      <a:lnTo>
                        <a:pt x="522" y="0"/>
                      </a:lnTo>
                      <a:lnTo>
                        <a:pt x="522" y="6"/>
                      </a:lnTo>
                      <a:lnTo>
                        <a:pt x="516" y="6"/>
                      </a:lnTo>
                      <a:lnTo>
                        <a:pt x="516" y="0"/>
                      </a:lnTo>
                      <a:close/>
                      <a:moveTo>
                        <a:pt x="528" y="0"/>
                      </a:moveTo>
                      <a:lnTo>
                        <a:pt x="534" y="0"/>
                      </a:lnTo>
                      <a:lnTo>
                        <a:pt x="534" y="6"/>
                      </a:lnTo>
                      <a:lnTo>
                        <a:pt x="528" y="6"/>
                      </a:lnTo>
                      <a:lnTo>
                        <a:pt x="528" y="0"/>
                      </a:lnTo>
                      <a:close/>
                      <a:moveTo>
                        <a:pt x="540" y="0"/>
                      </a:moveTo>
                      <a:lnTo>
                        <a:pt x="546" y="0"/>
                      </a:lnTo>
                      <a:lnTo>
                        <a:pt x="546" y="6"/>
                      </a:lnTo>
                      <a:lnTo>
                        <a:pt x="540" y="6"/>
                      </a:lnTo>
                      <a:lnTo>
                        <a:pt x="540" y="0"/>
                      </a:lnTo>
                      <a:close/>
                      <a:moveTo>
                        <a:pt x="552" y="0"/>
                      </a:moveTo>
                      <a:lnTo>
                        <a:pt x="558" y="0"/>
                      </a:lnTo>
                      <a:lnTo>
                        <a:pt x="558" y="6"/>
                      </a:lnTo>
                      <a:lnTo>
                        <a:pt x="552" y="6"/>
                      </a:lnTo>
                      <a:lnTo>
                        <a:pt x="552" y="0"/>
                      </a:lnTo>
                      <a:close/>
                      <a:moveTo>
                        <a:pt x="564" y="0"/>
                      </a:moveTo>
                      <a:lnTo>
                        <a:pt x="570" y="0"/>
                      </a:lnTo>
                      <a:lnTo>
                        <a:pt x="570" y="6"/>
                      </a:lnTo>
                      <a:lnTo>
                        <a:pt x="564" y="6"/>
                      </a:lnTo>
                      <a:lnTo>
                        <a:pt x="564" y="0"/>
                      </a:lnTo>
                      <a:close/>
                      <a:moveTo>
                        <a:pt x="576" y="0"/>
                      </a:moveTo>
                      <a:lnTo>
                        <a:pt x="582" y="0"/>
                      </a:lnTo>
                      <a:lnTo>
                        <a:pt x="582" y="6"/>
                      </a:lnTo>
                      <a:lnTo>
                        <a:pt x="576" y="6"/>
                      </a:lnTo>
                      <a:lnTo>
                        <a:pt x="576" y="0"/>
                      </a:lnTo>
                      <a:close/>
                      <a:moveTo>
                        <a:pt x="588" y="0"/>
                      </a:moveTo>
                      <a:lnTo>
                        <a:pt x="594" y="0"/>
                      </a:lnTo>
                      <a:lnTo>
                        <a:pt x="594" y="6"/>
                      </a:lnTo>
                      <a:lnTo>
                        <a:pt x="588" y="6"/>
                      </a:lnTo>
                      <a:lnTo>
                        <a:pt x="588" y="0"/>
                      </a:lnTo>
                      <a:close/>
                      <a:moveTo>
                        <a:pt x="600" y="0"/>
                      </a:moveTo>
                      <a:lnTo>
                        <a:pt x="606" y="0"/>
                      </a:lnTo>
                      <a:lnTo>
                        <a:pt x="606" y="6"/>
                      </a:lnTo>
                      <a:lnTo>
                        <a:pt x="600" y="6"/>
                      </a:lnTo>
                      <a:lnTo>
                        <a:pt x="600" y="0"/>
                      </a:lnTo>
                      <a:close/>
                      <a:moveTo>
                        <a:pt x="612" y="0"/>
                      </a:moveTo>
                      <a:lnTo>
                        <a:pt x="618" y="0"/>
                      </a:lnTo>
                      <a:lnTo>
                        <a:pt x="618" y="6"/>
                      </a:lnTo>
                      <a:lnTo>
                        <a:pt x="612" y="6"/>
                      </a:lnTo>
                      <a:lnTo>
                        <a:pt x="612" y="0"/>
                      </a:lnTo>
                      <a:close/>
                      <a:moveTo>
                        <a:pt x="624" y="0"/>
                      </a:moveTo>
                      <a:lnTo>
                        <a:pt x="630" y="0"/>
                      </a:lnTo>
                      <a:lnTo>
                        <a:pt x="630" y="6"/>
                      </a:lnTo>
                      <a:lnTo>
                        <a:pt x="624" y="6"/>
                      </a:lnTo>
                      <a:lnTo>
                        <a:pt x="624" y="0"/>
                      </a:lnTo>
                      <a:close/>
                      <a:moveTo>
                        <a:pt x="636" y="0"/>
                      </a:moveTo>
                      <a:lnTo>
                        <a:pt x="642" y="0"/>
                      </a:lnTo>
                      <a:lnTo>
                        <a:pt x="642" y="6"/>
                      </a:lnTo>
                      <a:lnTo>
                        <a:pt x="636" y="6"/>
                      </a:lnTo>
                      <a:lnTo>
                        <a:pt x="636" y="0"/>
                      </a:lnTo>
                      <a:close/>
                      <a:moveTo>
                        <a:pt x="648" y="0"/>
                      </a:moveTo>
                      <a:lnTo>
                        <a:pt x="654" y="0"/>
                      </a:lnTo>
                      <a:lnTo>
                        <a:pt x="654" y="6"/>
                      </a:lnTo>
                      <a:lnTo>
                        <a:pt x="648" y="6"/>
                      </a:lnTo>
                      <a:lnTo>
                        <a:pt x="648" y="0"/>
                      </a:lnTo>
                      <a:close/>
                      <a:moveTo>
                        <a:pt x="660" y="0"/>
                      </a:moveTo>
                      <a:lnTo>
                        <a:pt x="666" y="0"/>
                      </a:lnTo>
                      <a:lnTo>
                        <a:pt x="666" y="6"/>
                      </a:lnTo>
                      <a:lnTo>
                        <a:pt x="660" y="6"/>
                      </a:lnTo>
                      <a:lnTo>
                        <a:pt x="660" y="0"/>
                      </a:lnTo>
                      <a:close/>
                      <a:moveTo>
                        <a:pt x="672" y="0"/>
                      </a:moveTo>
                      <a:lnTo>
                        <a:pt x="678" y="0"/>
                      </a:lnTo>
                      <a:lnTo>
                        <a:pt x="678" y="6"/>
                      </a:lnTo>
                      <a:lnTo>
                        <a:pt x="672" y="6"/>
                      </a:lnTo>
                      <a:lnTo>
                        <a:pt x="672" y="0"/>
                      </a:lnTo>
                      <a:close/>
                      <a:moveTo>
                        <a:pt x="684" y="0"/>
                      </a:moveTo>
                      <a:lnTo>
                        <a:pt x="690" y="0"/>
                      </a:lnTo>
                      <a:lnTo>
                        <a:pt x="690" y="6"/>
                      </a:lnTo>
                      <a:lnTo>
                        <a:pt x="684" y="6"/>
                      </a:lnTo>
                      <a:lnTo>
                        <a:pt x="684" y="0"/>
                      </a:lnTo>
                      <a:close/>
                      <a:moveTo>
                        <a:pt x="696" y="0"/>
                      </a:moveTo>
                      <a:lnTo>
                        <a:pt x="702" y="0"/>
                      </a:lnTo>
                      <a:lnTo>
                        <a:pt x="702" y="6"/>
                      </a:lnTo>
                      <a:lnTo>
                        <a:pt x="696" y="6"/>
                      </a:lnTo>
                      <a:lnTo>
                        <a:pt x="696" y="0"/>
                      </a:lnTo>
                      <a:close/>
                      <a:moveTo>
                        <a:pt x="708" y="0"/>
                      </a:moveTo>
                      <a:lnTo>
                        <a:pt x="714" y="0"/>
                      </a:lnTo>
                      <a:lnTo>
                        <a:pt x="714" y="6"/>
                      </a:lnTo>
                      <a:lnTo>
                        <a:pt x="708" y="6"/>
                      </a:lnTo>
                      <a:lnTo>
                        <a:pt x="708" y="0"/>
                      </a:lnTo>
                      <a:close/>
                      <a:moveTo>
                        <a:pt x="720" y="0"/>
                      </a:moveTo>
                      <a:lnTo>
                        <a:pt x="726" y="0"/>
                      </a:lnTo>
                      <a:lnTo>
                        <a:pt x="726" y="6"/>
                      </a:lnTo>
                      <a:lnTo>
                        <a:pt x="720" y="6"/>
                      </a:lnTo>
                      <a:lnTo>
                        <a:pt x="720" y="0"/>
                      </a:lnTo>
                      <a:close/>
                      <a:moveTo>
                        <a:pt x="732" y="0"/>
                      </a:moveTo>
                      <a:lnTo>
                        <a:pt x="738" y="0"/>
                      </a:lnTo>
                      <a:lnTo>
                        <a:pt x="738" y="6"/>
                      </a:lnTo>
                      <a:lnTo>
                        <a:pt x="732" y="6"/>
                      </a:lnTo>
                      <a:lnTo>
                        <a:pt x="732" y="0"/>
                      </a:lnTo>
                      <a:close/>
                      <a:moveTo>
                        <a:pt x="744" y="0"/>
                      </a:moveTo>
                      <a:lnTo>
                        <a:pt x="750" y="0"/>
                      </a:lnTo>
                      <a:lnTo>
                        <a:pt x="750" y="6"/>
                      </a:lnTo>
                      <a:lnTo>
                        <a:pt x="744" y="6"/>
                      </a:lnTo>
                      <a:lnTo>
                        <a:pt x="744" y="0"/>
                      </a:lnTo>
                      <a:close/>
                      <a:moveTo>
                        <a:pt x="756" y="0"/>
                      </a:moveTo>
                      <a:lnTo>
                        <a:pt x="762" y="0"/>
                      </a:lnTo>
                      <a:lnTo>
                        <a:pt x="762" y="6"/>
                      </a:lnTo>
                      <a:lnTo>
                        <a:pt x="756" y="6"/>
                      </a:lnTo>
                      <a:lnTo>
                        <a:pt x="756" y="0"/>
                      </a:lnTo>
                      <a:close/>
                      <a:moveTo>
                        <a:pt x="768" y="0"/>
                      </a:moveTo>
                      <a:lnTo>
                        <a:pt x="774" y="0"/>
                      </a:lnTo>
                      <a:lnTo>
                        <a:pt x="774" y="6"/>
                      </a:lnTo>
                      <a:lnTo>
                        <a:pt x="768" y="6"/>
                      </a:lnTo>
                      <a:lnTo>
                        <a:pt x="768" y="0"/>
                      </a:lnTo>
                      <a:close/>
                      <a:moveTo>
                        <a:pt x="780" y="0"/>
                      </a:moveTo>
                      <a:lnTo>
                        <a:pt x="786" y="0"/>
                      </a:lnTo>
                      <a:lnTo>
                        <a:pt x="786" y="6"/>
                      </a:lnTo>
                      <a:lnTo>
                        <a:pt x="780" y="6"/>
                      </a:lnTo>
                      <a:lnTo>
                        <a:pt x="780" y="0"/>
                      </a:lnTo>
                      <a:close/>
                      <a:moveTo>
                        <a:pt x="792" y="0"/>
                      </a:moveTo>
                      <a:lnTo>
                        <a:pt x="798" y="0"/>
                      </a:lnTo>
                      <a:lnTo>
                        <a:pt x="798" y="6"/>
                      </a:lnTo>
                      <a:lnTo>
                        <a:pt x="792" y="6"/>
                      </a:lnTo>
                      <a:lnTo>
                        <a:pt x="792" y="0"/>
                      </a:lnTo>
                      <a:close/>
                      <a:moveTo>
                        <a:pt x="804" y="0"/>
                      </a:moveTo>
                      <a:lnTo>
                        <a:pt x="810" y="0"/>
                      </a:lnTo>
                      <a:lnTo>
                        <a:pt x="810" y="6"/>
                      </a:lnTo>
                      <a:lnTo>
                        <a:pt x="804" y="6"/>
                      </a:lnTo>
                      <a:lnTo>
                        <a:pt x="804" y="0"/>
                      </a:lnTo>
                      <a:close/>
                      <a:moveTo>
                        <a:pt x="816" y="0"/>
                      </a:moveTo>
                      <a:lnTo>
                        <a:pt x="822" y="0"/>
                      </a:lnTo>
                      <a:lnTo>
                        <a:pt x="822" y="6"/>
                      </a:lnTo>
                      <a:lnTo>
                        <a:pt x="816" y="6"/>
                      </a:lnTo>
                      <a:lnTo>
                        <a:pt x="816" y="0"/>
                      </a:lnTo>
                      <a:close/>
                      <a:moveTo>
                        <a:pt x="828" y="0"/>
                      </a:moveTo>
                      <a:lnTo>
                        <a:pt x="834" y="0"/>
                      </a:lnTo>
                      <a:lnTo>
                        <a:pt x="834" y="6"/>
                      </a:lnTo>
                      <a:lnTo>
                        <a:pt x="828" y="6"/>
                      </a:lnTo>
                      <a:lnTo>
                        <a:pt x="828" y="0"/>
                      </a:lnTo>
                      <a:close/>
                      <a:moveTo>
                        <a:pt x="840" y="0"/>
                      </a:moveTo>
                      <a:lnTo>
                        <a:pt x="846" y="0"/>
                      </a:lnTo>
                      <a:lnTo>
                        <a:pt x="846" y="6"/>
                      </a:lnTo>
                      <a:lnTo>
                        <a:pt x="840" y="6"/>
                      </a:lnTo>
                      <a:lnTo>
                        <a:pt x="840" y="0"/>
                      </a:lnTo>
                      <a:close/>
                      <a:moveTo>
                        <a:pt x="852" y="0"/>
                      </a:moveTo>
                      <a:lnTo>
                        <a:pt x="858" y="0"/>
                      </a:lnTo>
                      <a:lnTo>
                        <a:pt x="858" y="6"/>
                      </a:lnTo>
                      <a:lnTo>
                        <a:pt x="852" y="6"/>
                      </a:lnTo>
                      <a:lnTo>
                        <a:pt x="852" y="0"/>
                      </a:lnTo>
                      <a:close/>
                      <a:moveTo>
                        <a:pt x="864" y="0"/>
                      </a:moveTo>
                      <a:lnTo>
                        <a:pt x="870" y="0"/>
                      </a:lnTo>
                      <a:lnTo>
                        <a:pt x="870" y="6"/>
                      </a:lnTo>
                      <a:lnTo>
                        <a:pt x="864" y="6"/>
                      </a:lnTo>
                      <a:lnTo>
                        <a:pt x="864" y="0"/>
                      </a:lnTo>
                      <a:close/>
                      <a:moveTo>
                        <a:pt x="876" y="0"/>
                      </a:moveTo>
                      <a:lnTo>
                        <a:pt x="882" y="0"/>
                      </a:lnTo>
                      <a:lnTo>
                        <a:pt x="882" y="6"/>
                      </a:lnTo>
                      <a:lnTo>
                        <a:pt x="876" y="6"/>
                      </a:lnTo>
                      <a:lnTo>
                        <a:pt x="876" y="0"/>
                      </a:lnTo>
                      <a:close/>
                      <a:moveTo>
                        <a:pt x="888" y="0"/>
                      </a:moveTo>
                      <a:lnTo>
                        <a:pt x="894" y="0"/>
                      </a:lnTo>
                      <a:lnTo>
                        <a:pt x="894" y="6"/>
                      </a:lnTo>
                      <a:lnTo>
                        <a:pt x="888" y="6"/>
                      </a:lnTo>
                      <a:lnTo>
                        <a:pt x="888" y="0"/>
                      </a:lnTo>
                      <a:close/>
                      <a:moveTo>
                        <a:pt x="900" y="0"/>
                      </a:moveTo>
                      <a:lnTo>
                        <a:pt x="906" y="0"/>
                      </a:lnTo>
                      <a:lnTo>
                        <a:pt x="906" y="6"/>
                      </a:lnTo>
                      <a:lnTo>
                        <a:pt x="900" y="6"/>
                      </a:lnTo>
                      <a:lnTo>
                        <a:pt x="900" y="0"/>
                      </a:lnTo>
                      <a:close/>
                      <a:moveTo>
                        <a:pt x="912" y="0"/>
                      </a:moveTo>
                      <a:lnTo>
                        <a:pt x="918" y="0"/>
                      </a:lnTo>
                      <a:lnTo>
                        <a:pt x="918" y="6"/>
                      </a:lnTo>
                      <a:lnTo>
                        <a:pt x="912" y="6"/>
                      </a:lnTo>
                      <a:lnTo>
                        <a:pt x="912" y="0"/>
                      </a:lnTo>
                      <a:close/>
                      <a:moveTo>
                        <a:pt x="924" y="0"/>
                      </a:moveTo>
                      <a:lnTo>
                        <a:pt x="930" y="0"/>
                      </a:lnTo>
                      <a:lnTo>
                        <a:pt x="930" y="6"/>
                      </a:lnTo>
                      <a:lnTo>
                        <a:pt x="924" y="6"/>
                      </a:lnTo>
                      <a:lnTo>
                        <a:pt x="924" y="0"/>
                      </a:lnTo>
                      <a:close/>
                      <a:moveTo>
                        <a:pt x="936" y="0"/>
                      </a:moveTo>
                      <a:lnTo>
                        <a:pt x="942" y="0"/>
                      </a:lnTo>
                      <a:lnTo>
                        <a:pt x="942" y="6"/>
                      </a:lnTo>
                      <a:lnTo>
                        <a:pt x="936" y="6"/>
                      </a:lnTo>
                      <a:lnTo>
                        <a:pt x="936" y="0"/>
                      </a:lnTo>
                      <a:close/>
                      <a:moveTo>
                        <a:pt x="948" y="0"/>
                      </a:moveTo>
                      <a:lnTo>
                        <a:pt x="954" y="0"/>
                      </a:lnTo>
                      <a:lnTo>
                        <a:pt x="954" y="6"/>
                      </a:lnTo>
                      <a:lnTo>
                        <a:pt x="948" y="6"/>
                      </a:lnTo>
                      <a:lnTo>
                        <a:pt x="948" y="0"/>
                      </a:lnTo>
                      <a:close/>
                      <a:moveTo>
                        <a:pt x="960" y="0"/>
                      </a:moveTo>
                      <a:lnTo>
                        <a:pt x="966" y="0"/>
                      </a:lnTo>
                      <a:lnTo>
                        <a:pt x="966" y="6"/>
                      </a:lnTo>
                      <a:lnTo>
                        <a:pt x="960" y="6"/>
                      </a:lnTo>
                      <a:lnTo>
                        <a:pt x="960" y="0"/>
                      </a:lnTo>
                      <a:close/>
                      <a:moveTo>
                        <a:pt x="972" y="0"/>
                      </a:moveTo>
                      <a:lnTo>
                        <a:pt x="978" y="0"/>
                      </a:lnTo>
                      <a:lnTo>
                        <a:pt x="978" y="6"/>
                      </a:lnTo>
                      <a:lnTo>
                        <a:pt x="972" y="6"/>
                      </a:lnTo>
                      <a:lnTo>
                        <a:pt x="972" y="0"/>
                      </a:lnTo>
                      <a:close/>
                      <a:moveTo>
                        <a:pt x="984" y="0"/>
                      </a:moveTo>
                      <a:lnTo>
                        <a:pt x="990" y="0"/>
                      </a:lnTo>
                      <a:lnTo>
                        <a:pt x="990" y="6"/>
                      </a:lnTo>
                      <a:lnTo>
                        <a:pt x="984" y="6"/>
                      </a:lnTo>
                      <a:lnTo>
                        <a:pt x="984" y="0"/>
                      </a:lnTo>
                      <a:close/>
                      <a:moveTo>
                        <a:pt x="996" y="0"/>
                      </a:moveTo>
                      <a:lnTo>
                        <a:pt x="1002" y="0"/>
                      </a:lnTo>
                      <a:lnTo>
                        <a:pt x="1002" y="6"/>
                      </a:lnTo>
                      <a:lnTo>
                        <a:pt x="996" y="6"/>
                      </a:lnTo>
                      <a:lnTo>
                        <a:pt x="996" y="0"/>
                      </a:lnTo>
                      <a:close/>
                      <a:moveTo>
                        <a:pt x="1008" y="0"/>
                      </a:moveTo>
                      <a:lnTo>
                        <a:pt x="1014" y="0"/>
                      </a:lnTo>
                      <a:lnTo>
                        <a:pt x="1014" y="6"/>
                      </a:lnTo>
                      <a:lnTo>
                        <a:pt x="1008" y="6"/>
                      </a:lnTo>
                      <a:lnTo>
                        <a:pt x="1008" y="0"/>
                      </a:lnTo>
                      <a:close/>
                      <a:moveTo>
                        <a:pt x="1020" y="0"/>
                      </a:moveTo>
                      <a:lnTo>
                        <a:pt x="1026" y="0"/>
                      </a:lnTo>
                      <a:lnTo>
                        <a:pt x="1026" y="6"/>
                      </a:lnTo>
                      <a:lnTo>
                        <a:pt x="1020" y="6"/>
                      </a:lnTo>
                      <a:lnTo>
                        <a:pt x="1020" y="0"/>
                      </a:lnTo>
                      <a:close/>
                      <a:moveTo>
                        <a:pt x="1032" y="0"/>
                      </a:moveTo>
                      <a:lnTo>
                        <a:pt x="1038" y="0"/>
                      </a:lnTo>
                      <a:lnTo>
                        <a:pt x="1038" y="6"/>
                      </a:lnTo>
                      <a:lnTo>
                        <a:pt x="1032" y="6"/>
                      </a:lnTo>
                      <a:lnTo>
                        <a:pt x="1032" y="0"/>
                      </a:lnTo>
                      <a:close/>
                      <a:moveTo>
                        <a:pt x="1044" y="0"/>
                      </a:moveTo>
                      <a:lnTo>
                        <a:pt x="1050" y="0"/>
                      </a:lnTo>
                      <a:lnTo>
                        <a:pt x="1050" y="6"/>
                      </a:lnTo>
                      <a:lnTo>
                        <a:pt x="1044" y="6"/>
                      </a:lnTo>
                      <a:lnTo>
                        <a:pt x="1044" y="0"/>
                      </a:lnTo>
                      <a:close/>
                      <a:moveTo>
                        <a:pt x="1056" y="0"/>
                      </a:moveTo>
                      <a:lnTo>
                        <a:pt x="1062" y="0"/>
                      </a:lnTo>
                      <a:lnTo>
                        <a:pt x="1062" y="6"/>
                      </a:lnTo>
                      <a:lnTo>
                        <a:pt x="1056" y="6"/>
                      </a:lnTo>
                      <a:lnTo>
                        <a:pt x="1056" y="0"/>
                      </a:lnTo>
                      <a:close/>
                      <a:moveTo>
                        <a:pt x="1068" y="0"/>
                      </a:moveTo>
                      <a:lnTo>
                        <a:pt x="1074" y="0"/>
                      </a:lnTo>
                      <a:lnTo>
                        <a:pt x="1074" y="6"/>
                      </a:lnTo>
                      <a:lnTo>
                        <a:pt x="1068" y="6"/>
                      </a:lnTo>
                      <a:lnTo>
                        <a:pt x="1068" y="0"/>
                      </a:lnTo>
                      <a:close/>
                      <a:moveTo>
                        <a:pt x="1080" y="0"/>
                      </a:moveTo>
                      <a:lnTo>
                        <a:pt x="1086" y="0"/>
                      </a:lnTo>
                      <a:lnTo>
                        <a:pt x="1086" y="6"/>
                      </a:lnTo>
                      <a:lnTo>
                        <a:pt x="1080" y="6"/>
                      </a:lnTo>
                      <a:lnTo>
                        <a:pt x="1080" y="0"/>
                      </a:lnTo>
                      <a:close/>
                      <a:moveTo>
                        <a:pt x="1092" y="0"/>
                      </a:moveTo>
                      <a:lnTo>
                        <a:pt x="1098" y="0"/>
                      </a:lnTo>
                      <a:lnTo>
                        <a:pt x="1098" y="6"/>
                      </a:lnTo>
                      <a:lnTo>
                        <a:pt x="1092" y="6"/>
                      </a:lnTo>
                      <a:lnTo>
                        <a:pt x="1092" y="0"/>
                      </a:lnTo>
                      <a:close/>
                      <a:moveTo>
                        <a:pt x="1104" y="0"/>
                      </a:moveTo>
                      <a:lnTo>
                        <a:pt x="1110" y="0"/>
                      </a:lnTo>
                      <a:lnTo>
                        <a:pt x="1110" y="6"/>
                      </a:lnTo>
                      <a:lnTo>
                        <a:pt x="1104" y="6"/>
                      </a:lnTo>
                      <a:lnTo>
                        <a:pt x="1104" y="0"/>
                      </a:lnTo>
                      <a:close/>
                      <a:moveTo>
                        <a:pt x="1116" y="0"/>
                      </a:moveTo>
                      <a:lnTo>
                        <a:pt x="1122" y="0"/>
                      </a:lnTo>
                      <a:lnTo>
                        <a:pt x="1122" y="6"/>
                      </a:lnTo>
                      <a:lnTo>
                        <a:pt x="1116" y="6"/>
                      </a:lnTo>
                      <a:lnTo>
                        <a:pt x="1116" y="0"/>
                      </a:lnTo>
                      <a:close/>
                      <a:moveTo>
                        <a:pt x="1128" y="0"/>
                      </a:moveTo>
                      <a:lnTo>
                        <a:pt x="1134" y="0"/>
                      </a:lnTo>
                      <a:lnTo>
                        <a:pt x="1134" y="6"/>
                      </a:lnTo>
                      <a:lnTo>
                        <a:pt x="1128" y="6"/>
                      </a:lnTo>
                      <a:lnTo>
                        <a:pt x="1128" y="0"/>
                      </a:lnTo>
                      <a:close/>
                      <a:moveTo>
                        <a:pt x="1140" y="0"/>
                      </a:moveTo>
                      <a:lnTo>
                        <a:pt x="1146" y="0"/>
                      </a:lnTo>
                      <a:lnTo>
                        <a:pt x="1146" y="6"/>
                      </a:lnTo>
                      <a:lnTo>
                        <a:pt x="1140" y="6"/>
                      </a:lnTo>
                      <a:lnTo>
                        <a:pt x="1140" y="0"/>
                      </a:lnTo>
                      <a:close/>
                      <a:moveTo>
                        <a:pt x="1152" y="0"/>
                      </a:moveTo>
                      <a:lnTo>
                        <a:pt x="1158" y="0"/>
                      </a:lnTo>
                      <a:lnTo>
                        <a:pt x="1158" y="6"/>
                      </a:lnTo>
                      <a:lnTo>
                        <a:pt x="1152" y="6"/>
                      </a:lnTo>
                      <a:lnTo>
                        <a:pt x="1152" y="0"/>
                      </a:lnTo>
                      <a:close/>
                      <a:moveTo>
                        <a:pt x="1164" y="0"/>
                      </a:moveTo>
                      <a:lnTo>
                        <a:pt x="1170" y="0"/>
                      </a:lnTo>
                      <a:lnTo>
                        <a:pt x="1170" y="6"/>
                      </a:lnTo>
                      <a:lnTo>
                        <a:pt x="1164" y="6"/>
                      </a:lnTo>
                      <a:lnTo>
                        <a:pt x="1164" y="0"/>
                      </a:lnTo>
                      <a:close/>
                      <a:moveTo>
                        <a:pt x="1176" y="0"/>
                      </a:moveTo>
                      <a:lnTo>
                        <a:pt x="1182" y="0"/>
                      </a:lnTo>
                      <a:lnTo>
                        <a:pt x="1182" y="6"/>
                      </a:lnTo>
                      <a:lnTo>
                        <a:pt x="1176" y="6"/>
                      </a:lnTo>
                      <a:lnTo>
                        <a:pt x="1176" y="0"/>
                      </a:lnTo>
                      <a:close/>
                      <a:moveTo>
                        <a:pt x="1188" y="0"/>
                      </a:moveTo>
                      <a:lnTo>
                        <a:pt x="1194" y="0"/>
                      </a:lnTo>
                      <a:lnTo>
                        <a:pt x="1194" y="6"/>
                      </a:lnTo>
                      <a:lnTo>
                        <a:pt x="1188" y="6"/>
                      </a:lnTo>
                      <a:lnTo>
                        <a:pt x="1188" y="0"/>
                      </a:lnTo>
                      <a:close/>
                      <a:moveTo>
                        <a:pt x="1200" y="0"/>
                      </a:moveTo>
                      <a:lnTo>
                        <a:pt x="1206" y="0"/>
                      </a:lnTo>
                      <a:lnTo>
                        <a:pt x="1206" y="6"/>
                      </a:lnTo>
                      <a:lnTo>
                        <a:pt x="1200" y="6"/>
                      </a:lnTo>
                      <a:lnTo>
                        <a:pt x="1200" y="0"/>
                      </a:lnTo>
                      <a:close/>
                      <a:moveTo>
                        <a:pt x="1212" y="0"/>
                      </a:moveTo>
                      <a:lnTo>
                        <a:pt x="1218" y="0"/>
                      </a:lnTo>
                      <a:lnTo>
                        <a:pt x="1218" y="6"/>
                      </a:lnTo>
                      <a:lnTo>
                        <a:pt x="1212" y="6"/>
                      </a:lnTo>
                      <a:lnTo>
                        <a:pt x="1212" y="0"/>
                      </a:lnTo>
                      <a:close/>
                      <a:moveTo>
                        <a:pt x="1224" y="0"/>
                      </a:moveTo>
                      <a:lnTo>
                        <a:pt x="1230" y="0"/>
                      </a:lnTo>
                      <a:lnTo>
                        <a:pt x="1230" y="6"/>
                      </a:lnTo>
                      <a:lnTo>
                        <a:pt x="1224" y="6"/>
                      </a:lnTo>
                      <a:lnTo>
                        <a:pt x="1224" y="0"/>
                      </a:lnTo>
                      <a:close/>
                      <a:moveTo>
                        <a:pt x="1236" y="0"/>
                      </a:moveTo>
                      <a:lnTo>
                        <a:pt x="1242" y="0"/>
                      </a:lnTo>
                      <a:lnTo>
                        <a:pt x="1242" y="6"/>
                      </a:lnTo>
                      <a:lnTo>
                        <a:pt x="1236" y="6"/>
                      </a:lnTo>
                      <a:lnTo>
                        <a:pt x="1236" y="0"/>
                      </a:lnTo>
                      <a:close/>
                      <a:moveTo>
                        <a:pt x="1248" y="0"/>
                      </a:moveTo>
                      <a:lnTo>
                        <a:pt x="1254" y="0"/>
                      </a:lnTo>
                      <a:lnTo>
                        <a:pt x="1254" y="6"/>
                      </a:lnTo>
                      <a:lnTo>
                        <a:pt x="1248" y="6"/>
                      </a:lnTo>
                      <a:lnTo>
                        <a:pt x="1248" y="0"/>
                      </a:lnTo>
                      <a:close/>
                      <a:moveTo>
                        <a:pt x="1260" y="0"/>
                      </a:moveTo>
                      <a:lnTo>
                        <a:pt x="1266" y="0"/>
                      </a:lnTo>
                      <a:lnTo>
                        <a:pt x="1266" y="6"/>
                      </a:lnTo>
                      <a:lnTo>
                        <a:pt x="1260" y="6"/>
                      </a:lnTo>
                      <a:lnTo>
                        <a:pt x="1260" y="0"/>
                      </a:lnTo>
                      <a:close/>
                      <a:moveTo>
                        <a:pt x="1272" y="0"/>
                      </a:moveTo>
                      <a:lnTo>
                        <a:pt x="1278" y="0"/>
                      </a:lnTo>
                      <a:lnTo>
                        <a:pt x="1278" y="6"/>
                      </a:lnTo>
                      <a:lnTo>
                        <a:pt x="1272" y="6"/>
                      </a:lnTo>
                      <a:lnTo>
                        <a:pt x="1272" y="0"/>
                      </a:lnTo>
                      <a:close/>
                      <a:moveTo>
                        <a:pt x="1284" y="0"/>
                      </a:moveTo>
                      <a:lnTo>
                        <a:pt x="1290" y="0"/>
                      </a:lnTo>
                      <a:lnTo>
                        <a:pt x="1290" y="6"/>
                      </a:lnTo>
                      <a:lnTo>
                        <a:pt x="1284" y="6"/>
                      </a:lnTo>
                      <a:lnTo>
                        <a:pt x="1284" y="0"/>
                      </a:lnTo>
                      <a:close/>
                      <a:moveTo>
                        <a:pt x="1296" y="0"/>
                      </a:moveTo>
                      <a:lnTo>
                        <a:pt x="1302" y="0"/>
                      </a:lnTo>
                      <a:lnTo>
                        <a:pt x="1302" y="6"/>
                      </a:lnTo>
                      <a:lnTo>
                        <a:pt x="1296" y="6"/>
                      </a:lnTo>
                      <a:lnTo>
                        <a:pt x="1296" y="0"/>
                      </a:lnTo>
                      <a:close/>
                      <a:moveTo>
                        <a:pt x="1308" y="0"/>
                      </a:moveTo>
                      <a:lnTo>
                        <a:pt x="1314" y="0"/>
                      </a:lnTo>
                      <a:lnTo>
                        <a:pt x="1314" y="6"/>
                      </a:lnTo>
                      <a:lnTo>
                        <a:pt x="1308" y="6"/>
                      </a:lnTo>
                      <a:lnTo>
                        <a:pt x="1308" y="0"/>
                      </a:lnTo>
                      <a:close/>
                      <a:moveTo>
                        <a:pt x="1320" y="0"/>
                      </a:moveTo>
                      <a:lnTo>
                        <a:pt x="1326" y="0"/>
                      </a:lnTo>
                      <a:lnTo>
                        <a:pt x="1326" y="6"/>
                      </a:lnTo>
                      <a:lnTo>
                        <a:pt x="1320" y="6"/>
                      </a:lnTo>
                      <a:lnTo>
                        <a:pt x="1320" y="0"/>
                      </a:lnTo>
                      <a:close/>
                      <a:moveTo>
                        <a:pt x="1332" y="0"/>
                      </a:moveTo>
                      <a:lnTo>
                        <a:pt x="1338" y="0"/>
                      </a:lnTo>
                      <a:lnTo>
                        <a:pt x="1338" y="6"/>
                      </a:lnTo>
                      <a:lnTo>
                        <a:pt x="1332" y="6"/>
                      </a:lnTo>
                      <a:lnTo>
                        <a:pt x="1332" y="0"/>
                      </a:lnTo>
                      <a:close/>
                      <a:moveTo>
                        <a:pt x="1344" y="0"/>
                      </a:moveTo>
                      <a:lnTo>
                        <a:pt x="1350" y="0"/>
                      </a:lnTo>
                      <a:lnTo>
                        <a:pt x="1350" y="6"/>
                      </a:lnTo>
                      <a:lnTo>
                        <a:pt x="1344" y="6"/>
                      </a:lnTo>
                      <a:lnTo>
                        <a:pt x="1344" y="0"/>
                      </a:lnTo>
                      <a:close/>
                      <a:moveTo>
                        <a:pt x="1356" y="0"/>
                      </a:moveTo>
                      <a:lnTo>
                        <a:pt x="1362" y="0"/>
                      </a:lnTo>
                      <a:lnTo>
                        <a:pt x="1362" y="6"/>
                      </a:lnTo>
                      <a:lnTo>
                        <a:pt x="1356" y="6"/>
                      </a:lnTo>
                      <a:lnTo>
                        <a:pt x="1356" y="0"/>
                      </a:lnTo>
                      <a:close/>
                      <a:moveTo>
                        <a:pt x="1368" y="0"/>
                      </a:moveTo>
                      <a:lnTo>
                        <a:pt x="1374" y="0"/>
                      </a:lnTo>
                      <a:lnTo>
                        <a:pt x="1374" y="6"/>
                      </a:lnTo>
                      <a:lnTo>
                        <a:pt x="1368" y="6"/>
                      </a:lnTo>
                      <a:lnTo>
                        <a:pt x="1368" y="0"/>
                      </a:lnTo>
                      <a:close/>
                      <a:moveTo>
                        <a:pt x="1380" y="0"/>
                      </a:moveTo>
                      <a:lnTo>
                        <a:pt x="1386" y="0"/>
                      </a:lnTo>
                      <a:lnTo>
                        <a:pt x="1386" y="6"/>
                      </a:lnTo>
                      <a:lnTo>
                        <a:pt x="1380" y="6"/>
                      </a:lnTo>
                      <a:lnTo>
                        <a:pt x="1380" y="0"/>
                      </a:lnTo>
                      <a:close/>
                      <a:moveTo>
                        <a:pt x="1392" y="0"/>
                      </a:moveTo>
                      <a:lnTo>
                        <a:pt x="1398" y="0"/>
                      </a:lnTo>
                      <a:lnTo>
                        <a:pt x="1398" y="6"/>
                      </a:lnTo>
                      <a:lnTo>
                        <a:pt x="1392" y="6"/>
                      </a:lnTo>
                      <a:lnTo>
                        <a:pt x="1392" y="0"/>
                      </a:lnTo>
                      <a:close/>
                      <a:moveTo>
                        <a:pt x="1404" y="0"/>
                      </a:moveTo>
                      <a:lnTo>
                        <a:pt x="1410" y="0"/>
                      </a:lnTo>
                      <a:lnTo>
                        <a:pt x="1410" y="6"/>
                      </a:lnTo>
                      <a:lnTo>
                        <a:pt x="1404" y="6"/>
                      </a:lnTo>
                      <a:lnTo>
                        <a:pt x="1404" y="0"/>
                      </a:lnTo>
                      <a:close/>
                      <a:moveTo>
                        <a:pt x="1416" y="0"/>
                      </a:moveTo>
                      <a:lnTo>
                        <a:pt x="1422" y="0"/>
                      </a:lnTo>
                      <a:lnTo>
                        <a:pt x="1422" y="6"/>
                      </a:lnTo>
                      <a:lnTo>
                        <a:pt x="1416" y="6"/>
                      </a:lnTo>
                      <a:lnTo>
                        <a:pt x="1416" y="0"/>
                      </a:lnTo>
                      <a:close/>
                      <a:moveTo>
                        <a:pt x="1428" y="0"/>
                      </a:moveTo>
                      <a:lnTo>
                        <a:pt x="1434" y="0"/>
                      </a:lnTo>
                      <a:lnTo>
                        <a:pt x="1434" y="6"/>
                      </a:lnTo>
                      <a:lnTo>
                        <a:pt x="1428" y="6"/>
                      </a:lnTo>
                      <a:lnTo>
                        <a:pt x="1428" y="0"/>
                      </a:lnTo>
                      <a:close/>
                      <a:moveTo>
                        <a:pt x="1440" y="0"/>
                      </a:moveTo>
                      <a:lnTo>
                        <a:pt x="1446" y="0"/>
                      </a:lnTo>
                      <a:lnTo>
                        <a:pt x="1446" y="6"/>
                      </a:lnTo>
                      <a:lnTo>
                        <a:pt x="1440" y="6"/>
                      </a:lnTo>
                      <a:lnTo>
                        <a:pt x="1440" y="0"/>
                      </a:lnTo>
                      <a:close/>
                      <a:moveTo>
                        <a:pt x="1452" y="0"/>
                      </a:moveTo>
                      <a:lnTo>
                        <a:pt x="1458" y="0"/>
                      </a:lnTo>
                      <a:lnTo>
                        <a:pt x="1458" y="6"/>
                      </a:lnTo>
                      <a:lnTo>
                        <a:pt x="1452" y="6"/>
                      </a:lnTo>
                      <a:lnTo>
                        <a:pt x="1452" y="0"/>
                      </a:lnTo>
                      <a:close/>
                      <a:moveTo>
                        <a:pt x="1464" y="0"/>
                      </a:moveTo>
                      <a:lnTo>
                        <a:pt x="1470" y="0"/>
                      </a:lnTo>
                      <a:lnTo>
                        <a:pt x="1470" y="6"/>
                      </a:lnTo>
                      <a:lnTo>
                        <a:pt x="1464" y="6"/>
                      </a:lnTo>
                      <a:lnTo>
                        <a:pt x="1464" y="0"/>
                      </a:lnTo>
                      <a:close/>
                      <a:moveTo>
                        <a:pt x="1476" y="0"/>
                      </a:moveTo>
                      <a:lnTo>
                        <a:pt x="1482" y="0"/>
                      </a:lnTo>
                      <a:lnTo>
                        <a:pt x="1482" y="6"/>
                      </a:lnTo>
                      <a:lnTo>
                        <a:pt x="1476" y="6"/>
                      </a:lnTo>
                      <a:lnTo>
                        <a:pt x="1476" y="0"/>
                      </a:lnTo>
                      <a:close/>
                      <a:moveTo>
                        <a:pt x="1488" y="0"/>
                      </a:moveTo>
                      <a:lnTo>
                        <a:pt x="1494" y="0"/>
                      </a:lnTo>
                      <a:lnTo>
                        <a:pt x="1494" y="6"/>
                      </a:lnTo>
                      <a:lnTo>
                        <a:pt x="1488" y="6"/>
                      </a:lnTo>
                      <a:lnTo>
                        <a:pt x="1488" y="0"/>
                      </a:lnTo>
                      <a:close/>
                      <a:moveTo>
                        <a:pt x="1500" y="0"/>
                      </a:moveTo>
                      <a:lnTo>
                        <a:pt x="1506" y="0"/>
                      </a:lnTo>
                      <a:lnTo>
                        <a:pt x="1506" y="6"/>
                      </a:lnTo>
                      <a:lnTo>
                        <a:pt x="1500" y="6"/>
                      </a:lnTo>
                      <a:lnTo>
                        <a:pt x="1500" y="0"/>
                      </a:lnTo>
                      <a:close/>
                      <a:moveTo>
                        <a:pt x="1512" y="0"/>
                      </a:moveTo>
                      <a:lnTo>
                        <a:pt x="1518" y="0"/>
                      </a:lnTo>
                      <a:lnTo>
                        <a:pt x="1518" y="6"/>
                      </a:lnTo>
                      <a:lnTo>
                        <a:pt x="1512" y="6"/>
                      </a:lnTo>
                      <a:lnTo>
                        <a:pt x="1512" y="0"/>
                      </a:lnTo>
                      <a:close/>
                      <a:moveTo>
                        <a:pt x="1524" y="0"/>
                      </a:moveTo>
                      <a:lnTo>
                        <a:pt x="1530" y="0"/>
                      </a:lnTo>
                      <a:lnTo>
                        <a:pt x="1530" y="6"/>
                      </a:lnTo>
                      <a:lnTo>
                        <a:pt x="1524" y="6"/>
                      </a:lnTo>
                      <a:lnTo>
                        <a:pt x="1524" y="0"/>
                      </a:lnTo>
                      <a:close/>
                      <a:moveTo>
                        <a:pt x="1536" y="0"/>
                      </a:moveTo>
                      <a:lnTo>
                        <a:pt x="1542" y="0"/>
                      </a:lnTo>
                      <a:lnTo>
                        <a:pt x="1542" y="6"/>
                      </a:lnTo>
                      <a:lnTo>
                        <a:pt x="1536" y="6"/>
                      </a:lnTo>
                      <a:lnTo>
                        <a:pt x="1536" y="0"/>
                      </a:lnTo>
                      <a:close/>
                      <a:moveTo>
                        <a:pt x="1548" y="0"/>
                      </a:moveTo>
                      <a:lnTo>
                        <a:pt x="1554" y="0"/>
                      </a:lnTo>
                      <a:lnTo>
                        <a:pt x="1554" y="6"/>
                      </a:lnTo>
                      <a:lnTo>
                        <a:pt x="1548" y="6"/>
                      </a:lnTo>
                      <a:lnTo>
                        <a:pt x="1548" y="0"/>
                      </a:lnTo>
                      <a:close/>
                      <a:moveTo>
                        <a:pt x="1560" y="0"/>
                      </a:moveTo>
                      <a:lnTo>
                        <a:pt x="1566" y="0"/>
                      </a:lnTo>
                      <a:lnTo>
                        <a:pt x="1566" y="6"/>
                      </a:lnTo>
                      <a:lnTo>
                        <a:pt x="1560" y="6"/>
                      </a:lnTo>
                      <a:lnTo>
                        <a:pt x="1560" y="0"/>
                      </a:lnTo>
                      <a:close/>
                      <a:moveTo>
                        <a:pt x="1572" y="0"/>
                      </a:moveTo>
                      <a:lnTo>
                        <a:pt x="1578" y="0"/>
                      </a:lnTo>
                      <a:lnTo>
                        <a:pt x="1578" y="6"/>
                      </a:lnTo>
                      <a:lnTo>
                        <a:pt x="1572" y="6"/>
                      </a:lnTo>
                      <a:lnTo>
                        <a:pt x="1572" y="0"/>
                      </a:lnTo>
                      <a:close/>
                      <a:moveTo>
                        <a:pt x="1584" y="0"/>
                      </a:moveTo>
                      <a:lnTo>
                        <a:pt x="1590" y="0"/>
                      </a:lnTo>
                      <a:lnTo>
                        <a:pt x="1590" y="6"/>
                      </a:lnTo>
                      <a:lnTo>
                        <a:pt x="1584" y="6"/>
                      </a:lnTo>
                      <a:lnTo>
                        <a:pt x="1584" y="0"/>
                      </a:lnTo>
                      <a:close/>
                      <a:moveTo>
                        <a:pt x="1596" y="0"/>
                      </a:moveTo>
                      <a:lnTo>
                        <a:pt x="1602" y="0"/>
                      </a:lnTo>
                      <a:lnTo>
                        <a:pt x="1602" y="6"/>
                      </a:lnTo>
                      <a:lnTo>
                        <a:pt x="1596" y="6"/>
                      </a:lnTo>
                      <a:lnTo>
                        <a:pt x="1596" y="0"/>
                      </a:lnTo>
                      <a:close/>
                      <a:moveTo>
                        <a:pt x="1608" y="0"/>
                      </a:moveTo>
                      <a:lnTo>
                        <a:pt x="1614" y="0"/>
                      </a:lnTo>
                      <a:lnTo>
                        <a:pt x="1614" y="6"/>
                      </a:lnTo>
                      <a:lnTo>
                        <a:pt x="1608" y="6"/>
                      </a:lnTo>
                      <a:lnTo>
                        <a:pt x="1608" y="0"/>
                      </a:lnTo>
                      <a:close/>
                      <a:moveTo>
                        <a:pt x="1620" y="0"/>
                      </a:moveTo>
                      <a:lnTo>
                        <a:pt x="1626" y="0"/>
                      </a:lnTo>
                      <a:lnTo>
                        <a:pt x="1626" y="6"/>
                      </a:lnTo>
                      <a:lnTo>
                        <a:pt x="1620" y="6"/>
                      </a:lnTo>
                      <a:lnTo>
                        <a:pt x="1620" y="0"/>
                      </a:lnTo>
                      <a:close/>
                      <a:moveTo>
                        <a:pt x="1632" y="0"/>
                      </a:moveTo>
                      <a:lnTo>
                        <a:pt x="1638" y="0"/>
                      </a:lnTo>
                      <a:lnTo>
                        <a:pt x="1638" y="6"/>
                      </a:lnTo>
                      <a:lnTo>
                        <a:pt x="1632" y="6"/>
                      </a:lnTo>
                      <a:lnTo>
                        <a:pt x="1632" y="0"/>
                      </a:lnTo>
                      <a:close/>
                      <a:moveTo>
                        <a:pt x="1644" y="0"/>
                      </a:moveTo>
                      <a:lnTo>
                        <a:pt x="1650" y="0"/>
                      </a:lnTo>
                      <a:lnTo>
                        <a:pt x="1650" y="6"/>
                      </a:lnTo>
                      <a:lnTo>
                        <a:pt x="1644" y="6"/>
                      </a:lnTo>
                      <a:lnTo>
                        <a:pt x="1644" y="0"/>
                      </a:lnTo>
                      <a:close/>
                      <a:moveTo>
                        <a:pt x="1656" y="0"/>
                      </a:moveTo>
                      <a:lnTo>
                        <a:pt x="1662" y="0"/>
                      </a:lnTo>
                      <a:lnTo>
                        <a:pt x="1662" y="6"/>
                      </a:lnTo>
                      <a:lnTo>
                        <a:pt x="1656" y="6"/>
                      </a:lnTo>
                      <a:lnTo>
                        <a:pt x="1656" y="0"/>
                      </a:lnTo>
                      <a:close/>
                      <a:moveTo>
                        <a:pt x="1668" y="0"/>
                      </a:moveTo>
                      <a:lnTo>
                        <a:pt x="1674" y="0"/>
                      </a:lnTo>
                      <a:lnTo>
                        <a:pt x="1674" y="6"/>
                      </a:lnTo>
                      <a:lnTo>
                        <a:pt x="1668" y="6"/>
                      </a:lnTo>
                      <a:lnTo>
                        <a:pt x="1668" y="0"/>
                      </a:lnTo>
                      <a:close/>
                      <a:moveTo>
                        <a:pt x="1680" y="0"/>
                      </a:moveTo>
                      <a:lnTo>
                        <a:pt x="1686" y="0"/>
                      </a:lnTo>
                      <a:lnTo>
                        <a:pt x="1686" y="6"/>
                      </a:lnTo>
                      <a:lnTo>
                        <a:pt x="1680" y="6"/>
                      </a:lnTo>
                      <a:lnTo>
                        <a:pt x="1680" y="0"/>
                      </a:lnTo>
                      <a:close/>
                      <a:moveTo>
                        <a:pt x="1692" y="0"/>
                      </a:moveTo>
                      <a:lnTo>
                        <a:pt x="1698" y="0"/>
                      </a:lnTo>
                      <a:lnTo>
                        <a:pt x="1698" y="6"/>
                      </a:lnTo>
                      <a:lnTo>
                        <a:pt x="1692" y="6"/>
                      </a:lnTo>
                      <a:lnTo>
                        <a:pt x="1692" y="0"/>
                      </a:lnTo>
                      <a:close/>
                      <a:moveTo>
                        <a:pt x="1704" y="0"/>
                      </a:moveTo>
                      <a:lnTo>
                        <a:pt x="1710" y="0"/>
                      </a:lnTo>
                      <a:lnTo>
                        <a:pt x="1710" y="6"/>
                      </a:lnTo>
                      <a:lnTo>
                        <a:pt x="1704" y="6"/>
                      </a:lnTo>
                      <a:lnTo>
                        <a:pt x="1704" y="0"/>
                      </a:lnTo>
                      <a:close/>
                      <a:moveTo>
                        <a:pt x="1716" y="0"/>
                      </a:moveTo>
                      <a:lnTo>
                        <a:pt x="1722" y="0"/>
                      </a:lnTo>
                      <a:lnTo>
                        <a:pt x="1722" y="6"/>
                      </a:lnTo>
                      <a:lnTo>
                        <a:pt x="1716" y="6"/>
                      </a:lnTo>
                      <a:lnTo>
                        <a:pt x="1716" y="0"/>
                      </a:lnTo>
                      <a:close/>
                      <a:moveTo>
                        <a:pt x="1728" y="0"/>
                      </a:moveTo>
                      <a:lnTo>
                        <a:pt x="1734" y="0"/>
                      </a:lnTo>
                      <a:lnTo>
                        <a:pt x="1734" y="6"/>
                      </a:lnTo>
                      <a:lnTo>
                        <a:pt x="1728" y="6"/>
                      </a:lnTo>
                      <a:lnTo>
                        <a:pt x="1728" y="0"/>
                      </a:lnTo>
                      <a:close/>
                      <a:moveTo>
                        <a:pt x="1740" y="0"/>
                      </a:moveTo>
                      <a:lnTo>
                        <a:pt x="1746" y="0"/>
                      </a:lnTo>
                      <a:lnTo>
                        <a:pt x="1746" y="6"/>
                      </a:lnTo>
                      <a:lnTo>
                        <a:pt x="1740" y="6"/>
                      </a:lnTo>
                      <a:lnTo>
                        <a:pt x="1740" y="0"/>
                      </a:lnTo>
                      <a:close/>
                      <a:moveTo>
                        <a:pt x="1752" y="0"/>
                      </a:moveTo>
                      <a:lnTo>
                        <a:pt x="1758" y="0"/>
                      </a:lnTo>
                      <a:lnTo>
                        <a:pt x="1758" y="6"/>
                      </a:lnTo>
                      <a:lnTo>
                        <a:pt x="1752" y="6"/>
                      </a:lnTo>
                      <a:lnTo>
                        <a:pt x="1752" y="0"/>
                      </a:lnTo>
                      <a:close/>
                      <a:moveTo>
                        <a:pt x="1764" y="0"/>
                      </a:moveTo>
                      <a:lnTo>
                        <a:pt x="1770" y="0"/>
                      </a:lnTo>
                      <a:lnTo>
                        <a:pt x="1770" y="6"/>
                      </a:lnTo>
                      <a:lnTo>
                        <a:pt x="1764" y="6"/>
                      </a:lnTo>
                      <a:lnTo>
                        <a:pt x="1764" y="0"/>
                      </a:lnTo>
                      <a:close/>
                      <a:moveTo>
                        <a:pt x="1776" y="0"/>
                      </a:moveTo>
                      <a:lnTo>
                        <a:pt x="1782" y="0"/>
                      </a:lnTo>
                      <a:lnTo>
                        <a:pt x="1782" y="6"/>
                      </a:lnTo>
                      <a:lnTo>
                        <a:pt x="1776" y="6"/>
                      </a:lnTo>
                      <a:lnTo>
                        <a:pt x="1776" y="0"/>
                      </a:lnTo>
                      <a:close/>
                      <a:moveTo>
                        <a:pt x="1788" y="0"/>
                      </a:moveTo>
                      <a:lnTo>
                        <a:pt x="1794" y="0"/>
                      </a:lnTo>
                      <a:lnTo>
                        <a:pt x="1794" y="6"/>
                      </a:lnTo>
                      <a:lnTo>
                        <a:pt x="1788" y="6"/>
                      </a:lnTo>
                      <a:lnTo>
                        <a:pt x="1788" y="0"/>
                      </a:lnTo>
                      <a:close/>
                      <a:moveTo>
                        <a:pt x="1800" y="0"/>
                      </a:moveTo>
                      <a:lnTo>
                        <a:pt x="1806" y="0"/>
                      </a:lnTo>
                      <a:lnTo>
                        <a:pt x="1806" y="6"/>
                      </a:lnTo>
                      <a:lnTo>
                        <a:pt x="1800" y="6"/>
                      </a:lnTo>
                      <a:lnTo>
                        <a:pt x="1800" y="0"/>
                      </a:lnTo>
                      <a:close/>
                      <a:moveTo>
                        <a:pt x="1812" y="0"/>
                      </a:moveTo>
                      <a:lnTo>
                        <a:pt x="1818" y="0"/>
                      </a:lnTo>
                      <a:lnTo>
                        <a:pt x="1818" y="6"/>
                      </a:lnTo>
                      <a:lnTo>
                        <a:pt x="1812" y="6"/>
                      </a:lnTo>
                      <a:lnTo>
                        <a:pt x="1812" y="0"/>
                      </a:lnTo>
                      <a:close/>
                      <a:moveTo>
                        <a:pt x="1824" y="0"/>
                      </a:moveTo>
                      <a:lnTo>
                        <a:pt x="1830" y="0"/>
                      </a:lnTo>
                      <a:lnTo>
                        <a:pt x="1830" y="6"/>
                      </a:lnTo>
                      <a:lnTo>
                        <a:pt x="1824" y="6"/>
                      </a:lnTo>
                      <a:lnTo>
                        <a:pt x="1824" y="0"/>
                      </a:lnTo>
                      <a:close/>
                      <a:moveTo>
                        <a:pt x="1836" y="0"/>
                      </a:moveTo>
                      <a:lnTo>
                        <a:pt x="1842" y="0"/>
                      </a:lnTo>
                      <a:lnTo>
                        <a:pt x="1842" y="6"/>
                      </a:lnTo>
                      <a:lnTo>
                        <a:pt x="1836" y="6"/>
                      </a:lnTo>
                      <a:lnTo>
                        <a:pt x="1836" y="0"/>
                      </a:lnTo>
                      <a:close/>
                      <a:moveTo>
                        <a:pt x="1848" y="0"/>
                      </a:moveTo>
                      <a:lnTo>
                        <a:pt x="1854" y="0"/>
                      </a:lnTo>
                      <a:lnTo>
                        <a:pt x="1854" y="6"/>
                      </a:lnTo>
                      <a:lnTo>
                        <a:pt x="1848" y="6"/>
                      </a:lnTo>
                      <a:lnTo>
                        <a:pt x="1848" y="0"/>
                      </a:lnTo>
                      <a:close/>
                      <a:moveTo>
                        <a:pt x="1860" y="0"/>
                      </a:moveTo>
                      <a:lnTo>
                        <a:pt x="1866" y="0"/>
                      </a:lnTo>
                      <a:lnTo>
                        <a:pt x="1866" y="6"/>
                      </a:lnTo>
                      <a:lnTo>
                        <a:pt x="1860" y="6"/>
                      </a:lnTo>
                      <a:lnTo>
                        <a:pt x="1860" y="0"/>
                      </a:lnTo>
                      <a:close/>
                      <a:moveTo>
                        <a:pt x="1872" y="0"/>
                      </a:moveTo>
                      <a:lnTo>
                        <a:pt x="1878" y="0"/>
                      </a:lnTo>
                      <a:lnTo>
                        <a:pt x="1878" y="6"/>
                      </a:lnTo>
                      <a:lnTo>
                        <a:pt x="1872" y="6"/>
                      </a:lnTo>
                      <a:lnTo>
                        <a:pt x="1872" y="0"/>
                      </a:lnTo>
                      <a:close/>
                      <a:moveTo>
                        <a:pt x="1884" y="0"/>
                      </a:moveTo>
                      <a:lnTo>
                        <a:pt x="1890" y="0"/>
                      </a:lnTo>
                      <a:lnTo>
                        <a:pt x="1890" y="6"/>
                      </a:lnTo>
                      <a:lnTo>
                        <a:pt x="1884" y="6"/>
                      </a:lnTo>
                      <a:lnTo>
                        <a:pt x="1884" y="0"/>
                      </a:lnTo>
                      <a:close/>
                      <a:moveTo>
                        <a:pt x="1896" y="0"/>
                      </a:moveTo>
                      <a:lnTo>
                        <a:pt x="1902" y="0"/>
                      </a:lnTo>
                      <a:lnTo>
                        <a:pt x="1902" y="6"/>
                      </a:lnTo>
                      <a:lnTo>
                        <a:pt x="1896" y="6"/>
                      </a:lnTo>
                      <a:lnTo>
                        <a:pt x="1896" y="0"/>
                      </a:lnTo>
                      <a:close/>
                      <a:moveTo>
                        <a:pt x="1908" y="0"/>
                      </a:moveTo>
                      <a:lnTo>
                        <a:pt x="1914" y="0"/>
                      </a:lnTo>
                      <a:lnTo>
                        <a:pt x="1914" y="6"/>
                      </a:lnTo>
                      <a:lnTo>
                        <a:pt x="1908" y="6"/>
                      </a:lnTo>
                      <a:lnTo>
                        <a:pt x="1908" y="0"/>
                      </a:lnTo>
                      <a:close/>
                      <a:moveTo>
                        <a:pt x="1920" y="0"/>
                      </a:moveTo>
                      <a:lnTo>
                        <a:pt x="1926" y="0"/>
                      </a:lnTo>
                      <a:lnTo>
                        <a:pt x="1926" y="6"/>
                      </a:lnTo>
                      <a:lnTo>
                        <a:pt x="1920" y="6"/>
                      </a:lnTo>
                      <a:lnTo>
                        <a:pt x="1920" y="0"/>
                      </a:lnTo>
                      <a:close/>
                      <a:moveTo>
                        <a:pt x="1932" y="0"/>
                      </a:moveTo>
                      <a:lnTo>
                        <a:pt x="1938" y="0"/>
                      </a:lnTo>
                      <a:lnTo>
                        <a:pt x="1938" y="6"/>
                      </a:lnTo>
                      <a:lnTo>
                        <a:pt x="1932" y="6"/>
                      </a:lnTo>
                      <a:lnTo>
                        <a:pt x="1932" y="0"/>
                      </a:lnTo>
                      <a:close/>
                      <a:moveTo>
                        <a:pt x="1944" y="0"/>
                      </a:moveTo>
                      <a:lnTo>
                        <a:pt x="1950" y="0"/>
                      </a:lnTo>
                      <a:lnTo>
                        <a:pt x="1950" y="6"/>
                      </a:lnTo>
                      <a:lnTo>
                        <a:pt x="1944" y="6"/>
                      </a:lnTo>
                      <a:lnTo>
                        <a:pt x="1944" y="0"/>
                      </a:lnTo>
                      <a:close/>
                      <a:moveTo>
                        <a:pt x="1956" y="0"/>
                      </a:moveTo>
                      <a:lnTo>
                        <a:pt x="1962" y="0"/>
                      </a:lnTo>
                      <a:lnTo>
                        <a:pt x="1962" y="6"/>
                      </a:lnTo>
                      <a:lnTo>
                        <a:pt x="1956" y="6"/>
                      </a:lnTo>
                      <a:lnTo>
                        <a:pt x="1956" y="0"/>
                      </a:lnTo>
                      <a:close/>
                      <a:moveTo>
                        <a:pt x="1968" y="0"/>
                      </a:moveTo>
                      <a:lnTo>
                        <a:pt x="1974" y="0"/>
                      </a:lnTo>
                      <a:lnTo>
                        <a:pt x="1974" y="6"/>
                      </a:lnTo>
                      <a:lnTo>
                        <a:pt x="1968" y="6"/>
                      </a:lnTo>
                      <a:lnTo>
                        <a:pt x="1968" y="0"/>
                      </a:lnTo>
                      <a:close/>
                      <a:moveTo>
                        <a:pt x="1980" y="0"/>
                      </a:moveTo>
                      <a:lnTo>
                        <a:pt x="1986" y="0"/>
                      </a:lnTo>
                      <a:lnTo>
                        <a:pt x="1986" y="6"/>
                      </a:lnTo>
                      <a:lnTo>
                        <a:pt x="1980" y="6"/>
                      </a:lnTo>
                      <a:lnTo>
                        <a:pt x="1980" y="0"/>
                      </a:lnTo>
                      <a:close/>
                      <a:moveTo>
                        <a:pt x="1992" y="0"/>
                      </a:moveTo>
                      <a:lnTo>
                        <a:pt x="1998" y="0"/>
                      </a:lnTo>
                      <a:lnTo>
                        <a:pt x="1998" y="6"/>
                      </a:lnTo>
                      <a:lnTo>
                        <a:pt x="1992" y="6"/>
                      </a:lnTo>
                      <a:lnTo>
                        <a:pt x="1992" y="0"/>
                      </a:lnTo>
                      <a:close/>
                      <a:moveTo>
                        <a:pt x="2004" y="0"/>
                      </a:moveTo>
                      <a:lnTo>
                        <a:pt x="2010" y="0"/>
                      </a:lnTo>
                      <a:lnTo>
                        <a:pt x="2010" y="6"/>
                      </a:lnTo>
                      <a:lnTo>
                        <a:pt x="2004" y="6"/>
                      </a:lnTo>
                      <a:lnTo>
                        <a:pt x="2004" y="0"/>
                      </a:lnTo>
                      <a:close/>
                      <a:moveTo>
                        <a:pt x="2016" y="0"/>
                      </a:moveTo>
                      <a:lnTo>
                        <a:pt x="2022" y="0"/>
                      </a:lnTo>
                      <a:lnTo>
                        <a:pt x="2022" y="6"/>
                      </a:lnTo>
                      <a:lnTo>
                        <a:pt x="2016" y="6"/>
                      </a:lnTo>
                      <a:lnTo>
                        <a:pt x="2016" y="0"/>
                      </a:lnTo>
                      <a:close/>
                      <a:moveTo>
                        <a:pt x="2028" y="0"/>
                      </a:moveTo>
                      <a:lnTo>
                        <a:pt x="2034" y="0"/>
                      </a:lnTo>
                      <a:lnTo>
                        <a:pt x="2034" y="6"/>
                      </a:lnTo>
                      <a:lnTo>
                        <a:pt x="2028" y="6"/>
                      </a:lnTo>
                      <a:lnTo>
                        <a:pt x="2028" y="0"/>
                      </a:lnTo>
                      <a:close/>
                      <a:moveTo>
                        <a:pt x="2040" y="0"/>
                      </a:moveTo>
                      <a:lnTo>
                        <a:pt x="2046" y="0"/>
                      </a:lnTo>
                      <a:lnTo>
                        <a:pt x="2046" y="6"/>
                      </a:lnTo>
                      <a:lnTo>
                        <a:pt x="2040" y="6"/>
                      </a:lnTo>
                      <a:lnTo>
                        <a:pt x="2040" y="0"/>
                      </a:lnTo>
                      <a:close/>
                      <a:moveTo>
                        <a:pt x="2052" y="0"/>
                      </a:moveTo>
                      <a:lnTo>
                        <a:pt x="2058" y="0"/>
                      </a:lnTo>
                      <a:lnTo>
                        <a:pt x="2058" y="6"/>
                      </a:lnTo>
                      <a:lnTo>
                        <a:pt x="2052" y="6"/>
                      </a:lnTo>
                      <a:lnTo>
                        <a:pt x="2052" y="0"/>
                      </a:lnTo>
                      <a:close/>
                      <a:moveTo>
                        <a:pt x="2064" y="0"/>
                      </a:moveTo>
                      <a:lnTo>
                        <a:pt x="2070" y="0"/>
                      </a:lnTo>
                      <a:lnTo>
                        <a:pt x="2070" y="6"/>
                      </a:lnTo>
                      <a:lnTo>
                        <a:pt x="2064" y="6"/>
                      </a:lnTo>
                      <a:lnTo>
                        <a:pt x="2064" y="0"/>
                      </a:lnTo>
                      <a:close/>
                      <a:moveTo>
                        <a:pt x="2076" y="0"/>
                      </a:moveTo>
                      <a:lnTo>
                        <a:pt x="2082" y="0"/>
                      </a:lnTo>
                      <a:lnTo>
                        <a:pt x="2082" y="6"/>
                      </a:lnTo>
                      <a:lnTo>
                        <a:pt x="2076" y="6"/>
                      </a:lnTo>
                      <a:lnTo>
                        <a:pt x="2076" y="0"/>
                      </a:lnTo>
                      <a:close/>
                      <a:moveTo>
                        <a:pt x="2088" y="0"/>
                      </a:moveTo>
                      <a:lnTo>
                        <a:pt x="2094" y="0"/>
                      </a:lnTo>
                      <a:lnTo>
                        <a:pt x="2094" y="6"/>
                      </a:lnTo>
                      <a:lnTo>
                        <a:pt x="2088" y="6"/>
                      </a:lnTo>
                      <a:lnTo>
                        <a:pt x="2088" y="0"/>
                      </a:lnTo>
                      <a:close/>
                      <a:moveTo>
                        <a:pt x="2100" y="0"/>
                      </a:moveTo>
                      <a:lnTo>
                        <a:pt x="2106" y="0"/>
                      </a:lnTo>
                      <a:lnTo>
                        <a:pt x="2106" y="6"/>
                      </a:lnTo>
                      <a:lnTo>
                        <a:pt x="2100" y="6"/>
                      </a:lnTo>
                      <a:lnTo>
                        <a:pt x="2100" y="0"/>
                      </a:lnTo>
                      <a:close/>
                      <a:moveTo>
                        <a:pt x="2112" y="0"/>
                      </a:moveTo>
                      <a:lnTo>
                        <a:pt x="2118" y="0"/>
                      </a:lnTo>
                      <a:lnTo>
                        <a:pt x="2118" y="6"/>
                      </a:lnTo>
                      <a:lnTo>
                        <a:pt x="2112" y="6"/>
                      </a:lnTo>
                      <a:lnTo>
                        <a:pt x="2112" y="0"/>
                      </a:lnTo>
                      <a:close/>
                      <a:moveTo>
                        <a:pt x="2124" y="0"/>
                      </a:moveTo>
                      <a:lnTo>
                        <a:pt x="2130" y="0"/>
                      </a:lnTo>
                      <a:lnTo>
                        <a:pt x="2130" y="6"/>
                      </a:lnTo>
                      <a:lnTo>
                        <a:pt x="2124" y="6"/>
                      </a:lnTo>
                      <a:lnTo>
                        <a:pt x="2124" y="0"/>
                      </a:lnTo>
                      <a:close/>
                      <a:moveTo>
                        <a:pt x="2136" y="0"/>
                      </a:moveTo>
                      <a:lnTo>
                        <a:pt x="2142" y="0"/>
                      </a:lnTo>
                      <a:lnTo>
                        <a:pt x="2142" y="6"/>
                      </a:lnTo>
                      <a:lnTo>
                        <a:pt x="2136" y="6"/>
                      </a:lnTo>
                      <a:lnTo>
                        <a:pt x="2136" y="0"/>
                      </a:lnTo>
                      <a:close/>
                      <a:moveTo>
                        <a:pt x="2148" y="0"/>
                      </a:moveTo>
                      <a:lnTo>
                        <a:pt x="2154" y="0"/>
                      </a:lnTo>
                      <a:lnTo>
                        <a:pt x="2154" y="6"/>
                      </a:lnTo>
                      <a:lnTo>
                        <a:pt x="2148" y="6"/>
                      </a:lnTo>
                      <a:lnTo>
                        <a:pt x="2148" y="0"/>
                      </a:lnTo>
                      <a:close/>
                      <a:moveTo>
                        <a:pt x="2160" y="0"/>
                      </a:moveTo>
                      <a:lnTo>
                        <a:pt x="2166" y="0"/>
                      </a:lnTo>
                      <a:lnTo>
                        <a:pt x="2166" y="6"/>
                      </a:lnTo>
                      <a:lnTo>
                        <a:pt x="2160" y="6"/>
                      </a:lnTo>
                      <a:lnTo>
                        <a:pt x="2160" y="0"/>
                      </a:lnTo>
                      <a:close/>
                      <a:moveTo>
                        <a:pt x="2172" y="0"/>
                      </a:moveTo>
                      <a:lnTo>
                        <a:pt x="2178" y="0"/>
                      </a:lnTo>
                      <a:lnTo>
                        <a:pt x="2178" y="6"/>
                      </a:lnTo>
                      <a:lnTo>
                        <a:pt x="2172" y="6"/>
                      </a:lnTo>
                      <a:lnTo>
                        <a:pt x="2172" y="0"/>
                      </a:lnTo>
                      <a:close/>
                      <a:moveTo>
                        <a:pt x="2184" y="0"/>
                      </a:moveTo>
                      <a:lnTo>
                        <a:pt x="2190" y="0"/>
                      </a:lnTo>
                      <a:lnTo>
                        <a:pt x="2190" y="6"/>
                      </a:lnTo>
                      <a:lnTo>
                        <a:pt x="2184" y="6"/>
                      </a:lnTo>
                      <a:lnTo>
                        <a:pt x="2184" y="0"/>
                      </a:lnTo>
                      <a:close/>
                      <a:moveTo>
                        <a:pt x="2196" y="0"/>
                      </a:moveTo>
                      <a:lnTo>
                        <a:pt x="2202" y="0"/>
                      </a:lnTo>
                      <a:lnTo>
                        <a:pt x="2202" y="6"/>
                      </a:lnTo>
                      <a:lnTo>
                        <a:pt x="2196" y="6"/>
                      </a:lnTo>
                      <a:lnTo>
                        <a:pt x="2196" y="0"/>
                      </a:lnTo>
                      <a:close/>
                      <a:moveTo>
                        <a:pt x="2208" y="0"/>
                      </a:moveTo>
                      <a:lnTo>
                        <a:pt x="2214" y="0"/>
                      </a:lnTo>
                      <a:lnTo>
                        <a:pt x="2214" y="6"/>
                      </a:lnTo>
                      <a:lnTo>
                        <a:pt x="2208" y="6"/>
                      </a:lnTo>
                      <a:lnTo>
                        <a:pt x="2208" y="0"/>
                      </a:lnTo>
                      <a:close/>
                      <a:moveTo>
                        <a:pt x="2220" y="0"/>
                      </a:moveTo>
                      <a:lnTo>
                        <a:pt x="2226" y="0"/>
                      </a:lnTo>
                      <a:lnTo>
                        <a:pt x="2226" y="6"/>
                      </a:lnTo>
                      <a:lnTo>
                        <a:pt x="2220" y="6"/>
                      </a:lnTo>
                      <a:lnTo>
                        <a:pt x="2220" y="0"/>
                      </a:lnTo>
                      <a:close/>
                      <a:moveTo>
                        <a:pt x="2232" y="0"/>
                      </a:moveTo>
                      <a:lnTo>
                        <a:pt x="2238" y="0"/>
                      </a:lnTo>
                      <a:lnTo>
                        <a:pt x="2238" y="6"/>
                      </a:lnTo>
                      <a:lnTo>
                        <a:pt x="2232" y="6"/>
                      </a:lnTo>
                      <a:lnTo>
                        <a:pt x="2232" y="0"/>
                      </a:lnTo>
                      <a:close/>
                      <a:moveTo>
                        <a:pt x="2244" y="0"/>
                      </a:moveTo>
                      <a:lnTo>
                        <a:pt x="2250" y="0"/>
                      </a:lnTo>
                      <a:lnTo>
                        <a:pt x="2250" y="6"/>
                      </a:lnTo>
                      <a:lnTo>
                        <a:pt x="2244" y="6"/>
                      </a:lnTo>
                      <a:lnTo>
                        <a:pt x="2244" y="0"/>
                      </a:lnTo>
                      <a:close/>
                      <a:moveTo>
                        <a:pt x="2256" y="0"/>
                      </a:moveTo>
                      <a:lnTo>
                        <a:pt x="2262" y="0"/>
                      </a:lnTo>
                      <a:lnTo>
                        <a:pt x="2262" y="6"/>
                      </a:lnTo>
                      <a:lnTo>
                        <a:pt x="2256" y="6"/>
                      </a:lnTo>
                      <a:lnTo>
                        <a:pt x="2256" y="0"/>
                      </a:lnTo>
                      <a:close/>
                      <a:moveTo>
                        <a:pt x="2268" y="0"/>
                      </a:moveTo>
                      <a:lnTo>
                        <a:pt x="2274" y="0"/>
                      </a:lnTo>
                      <a:lnTo>
                        <a:pt x="2274" y="6"/>
                      </a:lnTo>
                      <a:lnTo>
                        <a:pt x="2268" y="6"/>
                      </a:lnTo>
                      <a:lnTo>
                        <a:pt x="2268" y="0"/>
                      </a:lnTo>
                      <a:close/>
                      <a:moveTo>
                        <a:pt x="2280" y="0"/>
                      </a:moveTo>
                      <a:lnTo>
                        <a:pt x="2286" y="0"/>
                      </a:lnTo>
                      <a:lnTo>
                        <a:pt x="2286" y="6"/>
                      </a:lnTo>
                      <a:lnTo>
                        <a:pt x="2280" y="6"/>
                      </a:lnTo>
                      <a:lnTo>
                        <a:pt x="2280" y="0"/>
                      </a:lnTo>
                      <a:close/>
                      <a:moveTo>
                        <a:pt x="2292" y="0"/>
                      </a:moveTo>
                      <a:lnTo>
                        <a:pt x="2298" y="0"/>
                      </a:lnTo>
                      <a:lnTo>
                        <a:pt x="2298" y="6"/>
                      </a:lnTo>
                      <a:lnTo>
                        <a:pt x="2292" y="6"/>
                      </a:lnTo>
                      <a:lnTo>
                        <a:pt x="2292" y="0"/>
                      </a:lnTo>
                      <a:close/>
                      <a:moveTo>
                        <a:pt x="2304" y="0"/>
                      </a:moveTo>
                      <a:lnTo>
                        <a:pt x="2310" y="0"/>
                      </a:lnTo>
                      <a:lnTo>
                        <a:pt x="2310" y="6"/>
                      </a:lnTo>
                      <a:lnTo>
                        <a:pt x="2304" y="6"/>
                      </a:lnTo>
                      <a:lnTo>
                        <a:pt x="2304" y="0"/>
                      </a:lnTo>
                      <a:close/>
                      <a:moveTo>
                        <a:pt x="2316" y="0"/>
                      </a:moveTo>
                      <a:lnTo>
                        <a:pt x="2322" y="0"/>
                      </a:lnTo>
                      <a:lnTo>
                        <a:pt x="2322" y="6"/>
                      </a:lnTo>
                      <a:lnTo>
                        <a:pt x="2316" y="6"/>
                      </a:lnTo>
                      <a:lnTo>
                        <a:pt x="2316" y="0"/>
                      </a:lnTo>
                      <a:close/>
                      <a:moveTo>
                        <a:pt x="2328" y="0"/>
                      </a:moveTo>
                      <a:lnTo>
                        <a:pt x="2334" y="0"/>
                      </a:lnTo>
                      <a:lnTo>
                        <a:pt x="2334" y="6"/>
                      </a:lnTo>
                      <a:lnTo>
                        <a:pt x="2328" y="6"/>
                      </a:lnTo>
                      <a:lnTo>
                        <a:pt x="2328" y="0"/>
                      </a:lnTo>
                      <a:close/>
                      <a:moveTo>
                        <a:pt x="2340" y="0"/>
                      </a:moveTo>
                      <a:lnTo>
                        <a:pt x="2346" y="0"/>
                      </a:lnTo>
                      <a:lnTo>
                        <a:pt x="2346" y="6"/>
                      </a:lnTo>
                      <a:lnTo>
                        <a:pt x="2340" y="6"/>
                      </a:lnTo>
                      <a:lnTo>
                        <a:pt x="2340" y="0"/>
                      </a:lnTo>
                      <a:close/>
                      <a:moveTo>
                        <a:pt x="2352" y="0"/>
                      </a:moveTo>
                      <a:lnTo>
                        <a:pt x="2358" y="0"/>
                      </a:lnTo>
                      <a:lnTo>
                        <a:pt x="2358" y="6"/>
                      </a:lnTo>
                      <a:lnTo>
                        <a:pt x="2352" y="6"/>
                      </a:lnTo>
                      <a:lnTo>
                        <a:pt x="2352" y="0"/>
                      </a:lnTo>
                      <a:close/>
                      <a:moveTo>
                        <a:pt x="2364" y="0"/>
                      </a:moveTo>
                      <a:lnTo>
                        <a:pt x="2370" y="0"/>
                      </a:lnTo>
                      <a:lnTo>
                        <a:pt x="2370" y="6"/>
                      </a:lnTo>
                      <a:lnTo>
                        <a:pt x="2364" y="6"/>
                      </a:lnTo>
                      <a:lnTo>
                        <a:pt x="2364" y="0"/>
                      </a:lnTo>
                      <a:close/>
                      <a:moveTo>
                        <a:pt x="2376" y="0"/>
                      </a:moveTo>
                      <a:lnTo>
                        <a:pt x="2382" y="0"/>
                      </a:lnTo>
                      <a:lnTo>
                        <a:pt x="2382" y="6"/>
                      </a:lnTo>
                      <a:lnTo>
                        <a:pt x="2376" y="6"/>
                      </a:lnTo>
                      <a:lnTo>
                        <a:pt x="2376" y="0"/>
                      </a:lnTo>
                      <a:close/>
                      <a:moveTo>
                        <a:pt x="2388" y="0"/>
                      </a:moveTo>
                      <a:lnTo>
                        <a:pt x="2394" y="0"/>
                      </a:lnTo>
                      <a:lnTo>
                        <a:pt x="2394" y="6"/>
                      </a:lnTo>
                      <a:lnTo>
                        <a:pt x="2388" y="6"/>
                      </a:lnTo>
                      <a:lnTo>
                        <a:pt x="2388" y="0"/>
                      </a:lnTo>
                      <a:close/>
                      <a:moveTo>
                        <a:pt x="2400" y="0"/>
                      </a:moveTo>
                      <a:lnTo>
                        <a:pt x="2406" y="0"/>
                      </a:lnTo>
                      <a:lnTo>
                        <a:pt x="2406" y="6"/>
                      </a:lnTo>
                      <a:lnTo>
                        <a:pt x="2400" y="6"/>
                      </a:lnTo>
                      <a:lnTo>
                        <a:pt x="2400" y="0"/>
                      </a:lnTo>
                      <a:close/>
                      <a:moveTo>
                        <a:pt x="2412" y="0"/>
                      </a:moveTo>
                      <a:lnTo>
                        <a:pt x="2418" y="0"/>
                      </a:lnTo>
                      <a:lnTo>
                        <a:pt x="2418" y="6"/>
                      </a:lnTo>
                      <a:lnTo>
                        <a:pt x="2412" y="6"/>
                      </a:lnTo>
                      <a:lnTo>
                        <a:pt x="2412" y="0"/>
                      </a:lnTo>
                      <a:close/>
                      <a:moveTo>
                        <a:pt x="2424" y="0"/>
                      </a:moveTo>
                      <a:lnTo>
                        <a:pt x="2430" y="0"/>
                      </a:lnTo>
                      <a:lnTo>
                        <a:pt x="2430" y="6"/>
                      </a:lnTo>
                      <a:lnTo>
                        <a:pt x="2424" y="6"/>
                      </a:lnTo>
                      <a:lnTo>
                        <a:pt x="2424" y="0"/>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35"/>
                <p:cNvSpPr>
                  <a:spLocks noEditPoints="1"/>
                </p:cNvSpPr>
                <p:nvPr/>
              </p:nvSpPr>
              <p:spPr bwMode="auto">
                <a:xfrm>
                  <a:off x="-76200" y="3748088"/>
                  <a:ext cx="3857625" cy="9525"/>
                </a:xfrm>
                <a:custGeom>
                  <a:avLst/>
                  <a:gdLst/>
                  <a:ahLst/>
                  <a:cxnLst>
                    <a:cxn ang="0">
                      <a:pos x="2394" y="6"/>
                    </a:cxn>
                    <a:cxn ang="0">
                      <a:pos x="2352" y="6"/>
                    </a:cxn>
                    <a:cxn ang="0">
                      <a:pos x="2316" y="0"/>
                    </a:cxn>
                    <a:cxn ang="0">
                      <a:pos x="2286" y="0"/>
                    </a:cxn>
                    <a:cxn ang="0">
                      <a:pos x="2250" y="6"/>
                    </a:cxn>
                    <a:cxn ang="0">
                      <a:pos x="2202" y="6"/>
                    </a:cxn>
                    <a:cxn ang="0">
                      <a:pos x="2160" y="6"/>
                    </a:cxn>
                    <a:cxn ang="0">
                      <a:pos x="2124" y="0"/>
                    </a:cxn>
                    <a:cxn ang="0">
                      <a:pos x="2094" y="0"/>
                    </a:cxn>
                    <a:cxn ang="0">
                      <a:pos x="2058" y="6"/>
                    </a:cxn>
                    <a:cxn ang="0">
                      <a:pos x="2010" y="6"/>
                    </a:cxn>
                    <a:cxn ang="0">
                      <a:pos x="1968" y="6"/>
                    </a:cxn>
                    <a:cxn ang="0">
                      <a:pos x="1932" y="0"/>
                    </a:cxn>
                    <a:cxn ang="0">
                      <a:pos x="1902" y="0"/>
                    </a:cxn>
                    <a:cxn ang="0">
                      <a:pos x="1866" y="6"/>
                    </a:cxn>
                    <a:cxn ang="0">
                      <a:pos x="1818" y="6"/>
                    </a:cxn>
                    <a:cxn ang="0">
                      <a:pos x="1776" y="6"/>
                    </a:cxn>
                    <a:cxn ang="0">
                      <a:pos x="1740" y="0"/>
                    </a:cxn>
                    <a:cxn ang="0">
                      <a:pos x="1710" y="0"/>
                    </a:cxn>
                    <a:cxn ang="0">
                      <a:pos x="1674" y="6"/>
                    </a:cxn>
                    <a:cxn ang="0">
                      <a:pos x="1626" y="6"/>
                    </a:cxn>
                    <a:cxn ang="0">
                      <a:pos x="1584" y="6"/>
                    </a:cxn>
                    <a:cxn ang="0">
                      <a:pos x="1548" y="0"/>
                    </a:cxn>
                    <a:cxn ang="0">
                      <a:pos x="1518" y="0"/>
                    </a:cxn>
                    <a:cxn ang="0">
                      <a:pos x="1482" y="6"/>
                    </a:cxn>
                    <a:cxn ang="0">
                      <a:pos x="1434" y="6"/>
                    </a:cxn>
                    <a:cxn ang="0">
                      <a:pos x="1392" y="6"/>
                    </a:cxn>
                    <a:cxn ang="0">
                      <a:pos x="1356" y="0"/>
                    </a:cxn>
                    <a:cxn ang="0">
                      <a:pos x="1326" y="0"/>
                    </a:cxn>
                    <a:cxn ang="0">
                      <a:pos x="1290" y="6"/>
                    </a:cxn>
                    <a:cxn ang="0">
                      <a:pos x="1242" y="6"/>
                    </a:cxn>
                    <a:cxn ang="0">
                      <a:pos x="1200" y="6"/>
                    </a:cxn>
                    <a:cxn ang="0">
                      <a:pos x="1164" y="0"/>
                    </a:cxn>
                    <a:cxn ang="0">
                      <a:pos x="1134" y="0"/>
                    </a:cxn>
                    <a:cxn ang="0">
                      <a:pos x="1098" y="6"/>
                    </a:cxn>
                    <a:cxn ang="0">
                      <a:pos x="1050" y="6"/>
                    </a:cxn>
                    <a:cxn ang="0">
                      <a:pos x="1008" y="6"/>
                    </a:cxn>
                    <a:cxn ang="0">
                      <a:pos x="972" y="0"/>
                    </a:cxn>
                    <a:cxn ang="0">
                      <a:pos x="942" y="0"/>
                    </a:cxn>
                    <a:cxn ang="0">
                      <a:pos x="906" y="6"/>
                    </a:cxn>
                    <a:cxn ang="0">
                      <a:pos x="858" y="6"/>
                    </a:cxn>
                    <a:cxn ang="0">
                      <a:pos x="816" y="6"/>
                    </a:cxn>
                    <a:cxn ang="0">
                      <a:pos x="780" y="0"/>
                    </a:cxn>
                    <a:cxn ang="0">
                      <a:pos x="750" y="0"/>
                    </a:cxn>
                    <a:cxn ang="0">
                      <a:pos x="714" y="6"/>
                    </a:cxn>
                    <a:cxn ang="0">
                      <a:pos x="666" y="6"/>
                    </a:cxn>
                    <a:cxn ang="0">
                      <a:pos x="624" y="6"/>
                    </a:cxn>
                    <a:cxn ang="0">
                      <a:pos x="588" y="0"/>
                    </a:cxn>
                    <a:cxn ang="0">
                      <a:pos x="558" y="0"/>
                    </a:cxn>
                    <a:cxn ang="0">
                      <a:pos x="522" y="6"/>
                    </a:cxn>
                    <a:cxn ang="0">
                      <a:pos x="474" y="6"/>
                    </a:cxn>
                    <a:cxn ang="0">
                      <a:pos x="432" y="6"/>
                    </a:cxn>
                    <a:cxn ang="0">
                      <a:pos x="396" y="0"/>
                    </a:cxn>
                    <a:cxn ang="0">
                      <a:pos x="366" y="0"/>
                    </a:cxn>
                    <a:cxn ang="0">
                      <a:pos x="330" y="6"/>
                    </a:cxn>
                    <a:cxn ang="0">
                      <a:pos x="282" y="6"/>
                    </a:cxn>
                    <a:cxn ang="0">
                      <a:pos x="240" y="6"/>
                    </a:cxn>
                    <a:cxn ang="0">
                      <a:pos x="204" y="0"/>
                    </a:cxn>
                    <a:cxn ang="0">
                      <a:pos x="174" y="0"/>
                    </a:cxn>
                    <a:cxn ang="0">
                      <a:pos x="138" y="6"/>
                    </a:cxn>
                    <a:cxn ang="0">
                      <a:pos x="90" y="6"/>
                    </a:cxn>
                    <a:cxn ang="0">
                      <a:pos x="48" y="6"/>
                    </a:cxn>
                    <a:cxn ang="0">
                      <a:pos x="12" y="0"/>
                    </a:cxn>
                  </a:cxnLst>
                  <a:rect l="0" t="0" r="r" b="b"/>
                  <a:pathLst>
                    <a:path w="2430" h="6">
                      <a:moveTo>
                        <a:pt x="2430" y="6"/>
                      </a:moveTo>
                      <a:lnTo>
                        <a:pt x="2424" y="6"/>
                      </a:lnTo>
                      <a:lnTo>
                        <a:pt x="2424" y="0"/>
                      </a:lnTo>
                      <a:lnTo>
                        <a:pt x="2430" y="0"/>
                      </a:lnTo>
                      <a:lnTo>
                        <a:pt x="2430" y="6"/>
                      </a:lnTo>
                      <a:close/>
                      <a:moveTo>
                        <a:pt x="2418" y="6"/>
                      </a:moveTo>
                      <a:lnTo>
                        <a:pt x="2412" y="6"/>
                      </a:lnTo>
                      <a:lnTo>
                        <a:pt x="2412" y="0"/>
                      </a:lnTo>
                      <a:lnTo>
                        <a:pt x="2418" y="0"/>
                      </a:lnTo>
                      <a:lnTo>
                        <a:pt x="2418" y="6"/>
                      </a:lnTo>
                      <a:close/>
                      <a:moveTo>
                        <a:pt x="2406" y="6"/>
                      </a:moveTo>
                      <a:lnTo>
                        <a:pt x="2400" y="6"/>
                      </a:lnTo>
                      <a:lnTo>
                        <a:pt x="2400" y="0"/>
                      </a:lnTo>
                      <a:lnTo>
                        <a:pt x="2406" y="0"/>
                      </a:lnTo>
                      <a:lnTo>
                        <a:pt x="2406" y="6"/>
                      </a:lnTo>
                      <a:close/>
                      <a:moveTo>
                        <a:pt x="2394" y="6"/>
                      </a:moveTo>
                      <a:lnTo>
                        <a:pt x="2388" y="6"/>
                      </a:lnTo>
                      <a:lnTo>
                        <a:pt x="2388" y="0"/>
                      </a:lnTo>
                      <a:lnTo>
                        <a:pt x="2394" y="0"/>
                      </a:lnTo>
                      <a:lnTo>
                        <a:pt x="2394" y="6"/>
                      </a:lnTo>
                      <a:close/>
                      <a:moveTo>
                        <a:pt x="2382" y="6"/>
                      </a:moveTo>
                      <a:lnTo>
                        <a:pt x="2376" y="6"/>
                      </a:lnTo>
                      <a:lnTo>
                        <a:pt x="2376" y="0"/>
                      </a:lnTo>
                      <a:lnTo>
                        <a:pt x="2382" y="0"/>
                      </a:lnTo>
                      <a:lnTo>
                        <a:pt x="2382" y="6"/>
                      </a:lnTo>
                      <a:close/>
                      <a:moveTo>
                        <a:pt x="2370" y="6"/>
                      </a:moveTo>
                      <a:lnTo>
                        <a:pt x="2364" y="6"/>
                      </a:lnTo>
                      <a:lnTo>
                        <a:pt x="2364" y="0"/>
                      </a:lnTo>
                      <a:lnTo>
                        <a:pt x="2370" y="0"/>
                      </a:lnTo>
                      <a:lnTo>
                        <a:pt x="2370" y="6"/>
                      </a:lnTo>
                      <a:close/>
                      <a:moveTo>
                        <a:pt x="2358" y="6"/>
                      </a:moveTo>
                      <a:lnTo>
                        <a:pt x="2352" y="6"/>
                      </a:lnTo>
                      <a:lnTo>
                        <a:pt x="2352" y="0"/>
                      </a:lnTo>
                      <a:lnTo>
                        <a:pt x="2358" y="0"/>
                      </a:lnTo>
                      <a:lnTo>
                        <a:pt x="2358" y="6"/>
                      </a:lnTo>
                      <a:close/>
                      <a:moveTo>
                        <a:pt x="2346" y="6"/>
                      </a:moveTo>
                      <a:lnTo>
                        <a:pt x="2340" y="6"/>
                      </a:lnTo>
                      <a:lnTo>
                        <a:pt x="2340" y="0"/>
                      </a:lnTo>
                      <a:lnTo>
                        <a:pt x="2346" y="0"/>
                      </a:lnTo>
                      <a:lnTo>
                        <a:pt x="2346" y="6"/>
                      </a:lnTo>
                      <a:close/>
                      <a:moveTo>
                        <a:pt x="2334" y="6"/>
                      </a:moveTo>
                      <a:lnTo>
                        <a:pt x="2328" y="6"/>
                      </a:lnTo>
                      <a:lnTo>
                        <a:pt x="2328" y="0"/>
                      </a:lnTo>
                      <a:lnTo>
                        <a:pt x="2334" y="0"/>
                      </a:lnTo>
                      <a:lnTo>
                        <a:pt x="2334" y="6"/>
                      </a:lnTo>
                      <a:close/>
                      <a:moveTo>
                        <a:pt x="2322" y="6"/>
                      </a:moveTo>
                      <a:lnTo>
                        <a:pt x="2316" y="6"/>
                      </a:lnTo>
                      <a:lnTo>
                        <a:pt x="2316" y="0"/>
                      </a:lnTo>
                      <a:lnTo>
                        <a:pt x="2322" y="0"/>
                      </a:lnTo>
                      <a:lnTo>
                        <a:pt x="2322" y="6"/>
                      </a:lnTo>
                      <a:close/>
                      <a:moveTo>
                        <a:pt x="2310" y="6"/>
                      </a:moveTo>
                      <a:lnTo>
                        <a:pt x="2304" y="6"/>
                      </a:lnTo>
                      <a:lnTo>
                        <a:pt x="2304" y="0"/>
                      </a:lnTo>
                      <a:lnTo>
                        <a:pt x="2310" y="0"/>
                      </a:lnTo>
                      <a:lnTo>
                        <a:pt x="2310" y="6"/>
                      </a:lnTo>
                      <a:close/>
                      <a:moveTo>
                        <a:pt x="2298" y="6"/>
                      </a:moveTo>
                      <a:lnTo>
                        <a:pt x="2292" y="6"/>
                      </a:lnTo>
                      <a:lnTo>
                        <a:pt x="2292" y="0"/>
                      </a:lnTo>
                      <a:lnTo>
                        <a:pt x="2298" y="0"/>
                      </a:lnTo>
                      <a:lnTo>
                        <a:pt x="2298" y="6"/>
                      </a:lnTo>
                      <a:close/>
                      <a:moveTo>
                        <a:pt x="2286" y="6"/>
                      </a:moveTo>
                      <a:lnTo>
                        <a:pt x="2280" y="6"/>
                      </a:lnTo>
                      <a:lnTo>
                        <a:pt x="2280" y="0"/>
                      </a:lnTo>
                      <a:lnTo>
                        <a:pt x="2286" y="0"/>
                      </a:lnTo>
                      <a:lnTo>
                        <a:pt x="2286" y="6"/>
                      </a:lnTo>
                      <a:close/>
                      <a:moveTo>
                        <a:pt x="2274" y="6"/>
                      </a:moveTo>
                      <a:lnTo>
                        <a:pt x="2268" y="6"/>
                      </a:lnTo>
                      <a:lnTo>
                        <a:pt x="2268" y="0"/>
                      </a:lnTo>
                      <a:lnTo>
                        <a:pt x="2274" y="0"/>
                      </a:lnTo>
                      <a:lnTo>
                        <a:pt x="2274" y="6"/>
                      </a:lnTo>
                      <a:close/>
                      <a:moveTo>
                        <a:pt x="2262" y="6"/>
                      </a:moveTo>
                      <a:lnTo>
                        <a:pt x="2256" y="6"/>
                      </a:lnTo>
                      <a:lnTo>
                        <a:pt x="2256" y="0"/>
                      </a:lnTo>
                      <a:lnTo>
                        <a:pt x="2262" y="0"/>
                      </a:lnTo>
                      <a:lnTo>
                        <a:pt x="2262" y="6"/>
                      </a:lnTo>
                      <a:close/>
                      <a:moveTo>
                        <a:pt x="2250" y="6"/>
                      </a:moveTo>
                      <a:lnTo>
                        <a:pt x="2244" y="6"/>
                      </a:lnTo>
                      <a:lnTo>
                        <a:pt x="2244" y="0"/>
                      </a:lnTo>
                      <a:lnTo>
                        <a:pt x="2250" y="0"/>
                      </a:lnTo>
                      <a:lnTo>
                        <a:pt x="2250" y="6"/>
                      </a:lnTo>
                      <a:close/>
                      <a:moveTo>
                        <a:pt x="2238" y="6"/>
                      </a:moveTo>
                      <a:lnTo>
                        <a:pt x="2232" y="6"/>
                      </a:lnTo>
                      <a:lnTo>
                        <a:pt x="2232" y="0"/>
                      </a:lnTo>
                      <a:lnTo>
                        <a:pt x="2238" y="0"/>
                      </a:lnTo>
                      <a:lnTo>
                        <a:pt x="2238" y="6"/>
                      </a:lnTo>
                      <a:close/>
                      <a:moveTo>
                        <a:pt x="2226" y="6"/>
                      </a:moveTo>
                      <a:lnTo>
                        <a:pt x="2220" y="6"/>
                      </a:lnTo>
                      <a:lnTo>
                        <a:pt x="2220" y="0"/>
                      </a:lnTo>
                      <a:lnTo>
                        <a:pt x="2226" y="0"/>
                      </a:lnTo>
                      <a:lnTo>
                        <a:pt x="2226" y="6"/>
                      </a:lnTo>
                      <a:close/>
                      <a:moveTo>
                        <a:pt x="2214" y="6"/>
                      </a:moveTo>
                      <a:lnTo>
                        <a:pt x="2208" y="6"/>
                      </a:lnTo>
                      <a:lnTo>
                        <a:pt x="2208" y="0"/>
                      </a:lnTo>
                      <a:lnTo>
                        <a:pt x="2214" y="0"/>
                      </a:lnTo>
                      <a:lnTo>
                        <a:pt x="2214" y="6"/>
                      </a:lnTo>
                      <a:close/>
                      <a:moveTo>
                        <a:pt x="2202" y="6"/>
                      </a:moveTo>
                      <a:lnTo>
                        <a:pt x="2196" y="6"/>
                      </a:lnTo>
                      <a:lnTo>
                        <a:pt x="2196" y="0"/>
                      </a:lnTo>
                      <a:lnTo>
                        <a:pt x="2202" y="0"/>
                      </a:lnTo>
                      <a:lnTo>
                        <a:pt x="2202" y="6"/>
                      </a:lnTo>
                      <a:close/>
                      <a:moveTo>
                        <a:pt x="2190" y="6"/>
                      </a:moveTo>
                      <a:lnTo>
                        <a:pt x="2184" y="6"/>
                      </a:lnTo>
                      <a:lnTo>
                        <a:pt x="2184" y="0"/>
                      </a:lnTo>
                      <a:lnTo>
                        <a:pt x="2190" y="0"/>
                      </a:lnTo>
                      <a:lnTo>
                        <a:pt x="2190" y="6"/>
                      </a:lnTo>
                      <a:close/>
                      <a:moveTo>
                        <a:pt x="2178" y="6"/>
                      </a:moveTo>
                      <a:lnTo>
                        <a:pt x="2172" y="6"/>
                      </a:lnTo>
                      <a:lnTo>
                        <a:pt x="2172" y="0"/>
                      </a:lnTo>
                      <a:lnTo>
                        <a:pt x="2178" y="0"/>
                      </a:lnTo>
                      <a:lnTo>
                        <a:pt x="2178" y="6"/>
                      </a:lnTo>
                      <a:close/>
                      <a:moveTo>
                        <a:pt x="2166" y="6"/>
                      </a:moveTo>
                      <a:lnTo>
                        <a:pt x="2160" y="6"/>
                      </a:lnTo>
                      <a:lnTo>
                        <a:pt x="2160" y="0"/>
                      </a:lnTo>
                      <a:lnTo>
                        <a:pt x="2166" y="0"/>
                      </a:lnTo>
                      <a:lnTo>
                        <a:pt x="2166" y="6"/>
                      </a:lnTo>
                      <a:close/>
                      <a:moveTo>
                        <a:pt x="2154" y="6"/>
                      </a:moveTo>
                      <a:lnTo>
                        <a:pt x="2148" y="6"/>
                      </a:lnTo>
                      <a:lnTo>
                        <a:pt x="2148" y="0"/>
                      </a:lnTo>
                      <a:lnTo>
                        <a:pt x="2154" y="0"/>
                      </a:lnTo>
                      <a:lnTo>
                        <a:pt x="2154" y="6"/>
                      </a:lnTo>
                      <a:close/>
                      <a:moveTo>
                        <a:pt x="2142" y="6"/>
                      </a:moveTo>
                      <a:lnTo>
                        <a:pt x="2136" y="6"/>
                      </a:lnTo>
                      <a:lnTo>
                        <a:pt x="2136" y="0"/>
                      </a:lnTo>
                      <a:lnTo>
                        <a:pt x="2142" y="0"/>
                      </a:lnTo>
                      <a:lnTo>
                        <a:pt x="2142" y="6"/>
                      </a:lnTo>
                      <a:close/>
                      <a:moveTo>
                        <a:pt x="2130" y="6"/>
                      </a:moveTo>
                      <a:lnTo>
                        <a:pt x="2124" y="6"/>
                      </a:lnTo>
                      <a:lnTo>
                        <a:pt x="2124" y="0"/>
                      </a:lnTo>
                      <a:lnTo>
                        <a:pt x="2130" y="0"/>
                      </a:lnTo>
                      <a:lnTo>
                        <a:pt x="2130" y="6"/>
                      </a:lnTo>
                      <a:close/>
                      <a:moveTo>
                        <a:pt x="2118" y="6"/>
                      </a:moveTo>
                      <a:lnTo>
                        <a:pt x="2112" y="6"/>
                      </a:lnTo>
                      <a:lnTo>
                        <a:pt x="2112" y="0"/>
                      </a:lnTo>
                      <a:lnTo>
                        <a:pt x="2118" y="0"/>
                      </a:lnTo>
                      <a:lnTo>
                        <a:pt x="2118" y="6"/>
                      </a:lnTo>
                      <a:close/>
                      <a:moveTo>
                        <a:pt x="2106" y="6"/>
                      </a:moveTo>
                      <a:lnTo>
                        <a:pt x="2100" y="6"/>
                      </a:lnTo>
                      <a:lnTo>
                        <a:pt x="2100" y="0"/>
                      </a:lnTo>
                      <a:lnTo>
                        <a:pt x="2106" y="0"/>
                      </a:lnTo>
                      <a:lnTo>
                        <a:pt x="2106" y="6"/>
                      </a:lnTo>
                      <a:close/>
                      <a:moveTo>
                        <a:pt x="2094" y="6"/>
                      </a:moveTo>
                      <a:lnTo>
                        <a:pt x="2088" y="6"/>
                      </a:lnTo>
                      <a:lnTo>
                        <a:pt x="2088" y="0"/>
                      </a:lnTo>
                      <a:lnTo>
                        <a:pt x="2094" y="0"/>
                      </a:lnTo>
                      <a:lnTo>
                        <a:pt x="2094" y="6"/>
                      </a:lnTo>
                      <a:close/>
                      <a:moveTo>
                        <a:pt x="2082" y="6"/>
                      </a:moveTo>
                      <a:lnTo>
                        <a:pt x="2076" y="6"/>
                      </a:lnTo>
                      <a:lnTo>
                        <a:pt x="2076" y="0"/>
                      </a:lnTo>
                      <a:lnTo>
                        <a:pt x="2082" y="0"/>
                      </a:lnTo>
                      <a:lnTo>
                        <a:pt x="2082" y="6"/>
                      </a:lnTo>
                      <a:close/>
                      <a:moveTo>
                        <a:pt x="2070" y="6"/>
                      </a:moveTo>
                      <a:lnTo>
                        <a:pt x="2064" y="6"/>
                      </a:lnTo>
                      <a:lnTo>
                        <a:pt x="2064" y="0"/>
                      </a:lnTo>
                      <a:lnTo>
                        <a:pt x="2070" y="0"/>
                      </a:lnTo>
                      <a:lnTo>
                        <a:pt x="2070" y="6"/>
                      </a:lnTo>
                      <a:close/>
                      <a:moveTo>
                        <a:pt x="2058" y="6"/>
                      </a:moveTo>
                      <a:lnTo>
                        <a:pt x="2052" y="6"/>
                      </a:lnTo>
                      <a:lnTo>
                        <a:pt x="2052" y="0"/>
                      </a:lnTo>
                      <a:lnTo>
                        <a:pt x="2058" y="0"/>
                      </a:lnTo>
                      <a:lnTo>
                        <a:pt x="2058" y="6"/>
                      </a:lnTo>
                      <a:close/>
                      <a:moveTo>
                        <a:pt x="2046" y="6"/>
                      </a:moveTo>
                      <a:lnTo>
                        <a:pt x="2040" y="6"/>
                      </a:lnTo>
                      <a:lnTo>
                        <a:pt x="2040" y="0"/>
                      </a:lnTo>
                      <a:lnTo>
                        <a:pt x="2046" y="0"/>
                      </a:lnTo>
                      <a:lnTo>
                        <a:pt x="2046" y="6"/>
                      </a:lnTo>
                      <a:close/>
                      <a:moveTo>
                        <a:pt x="2034" y="6"/>
                      </a:moveTo>
                      <a:lnTo>
                        <a:pt x="2028" y="6"/>
                      </a:lnTo>
                      <a:lnTo>
                        <a:pt x="2028" y="0"/>
                      </a:lnTo>
                      <a:lnTo>
                        <a:pt x="2034" y="0"/>
                      </a:lnTo>
                      <a:lnTo>
                        <a:pt x="2034" y="6"/>
                      </a:lnTo>
                      <a:close/>
                      <a:moveTo>
                        <a:pt x="2022" y="6"/>
                      </a:moveTo>
                      <a:lnTo>
                        <a:pt x="2016" y="6"/>
                      </a:lnTo>
                      <a:lnTo>
                        <a:pt x="2016" y="0"/>
                      </a:lnTo>
                      <a:lnTo>
                        <a:pt x="2022" y="0"/>
                      </a:lnTo>
                      <a:lnTo>
                        <a:pt x="2022" y="6"/>
                      </a:lnTo>
                      <a:close/>
                      <a:moveTo>
                        <a:pt x="2010" y="6"/>
                      </a:moveTo>
                      <a:lnTo>
                        <a:pt x="2004" y="6"/>
                      </a:lnTo>
                      <a:lnTo>
                        <a:pt x="2004" y="0"/>
                      </a:lnTo>
                      <a:lnTo>
                        <a:pt x="2010" y="0"/>
                      </a:lnTo>
                      <a:lnTo>
                        <a:pt x="2010" y="6"/>
                      </a:lnTo>
                      <a:close/>
                      <a:moveTo>
                        <a:pt x="1998" y="6"/>
                      </a:moveTo>
                      <a:lnTo>
                        <a:pt x="1992" y="6"/>
                      </a:lnTo>
                      <a:lnTo>
                        <a:pt x="1992" y="0"/>
                      </a:lnTo>
                      <a:lnTo>
                        <a:pt x="1998" y="0"/>
                      </a:lnTo>
                      <a:lnTo>
                        <a:pt x="1998" y="6"/>
                      </a:lnTo>
                      <a:close/>
                      <a:moveTo>
                        <a:pt x="1986" y="6"/>
                      </a:moveTo>
                      <a:lnTo>
                        <a:pt x="1980" y="6"/>
                      </a:lnTo>
                      <a:lnTo>
                        <a:pt x="1980" y="0"/>
                      </a:lnTo>
                      <a:lnTo>
                        <a:pt x="1986" y="0"/>
                      </a:lnTo>
                      <a:lnTo>
                        <a:pt x="1986" y="6"/>
                      </a:lnTo>
                      <a:close/>
                      <a:moveTo>
                        <a:pt x="1974" y="6"/>
                      </a:moveTo>
                      <a:lnTo>
                        <a:pt x="1968" y="6"/>
                      </a:lnTo>
                      <a:lnTo>
                        <a:pt x="1968" y="0"/>
                      </a:lnTo>
                      <a:lnTo>
                        <a:pt x="1974" y="0"/>
                      </a:lnTo>
                      <a:lnTo>
                        <a:pt x="1974" y="6"/>
                      </a:lnTo>
                      <a:close/>
                      <a:moveTo>
                        <a:pt x="1962" y="6"/>
                      </a:moveTo>
                      <a:lnTo>
                        <a:pt x="1956" y="6"/>
                      </a:lnTo>
                      <a:lnTo>
                        <a:pt x="1956" y="0"/>
                      </a:lnTo>
                      <a:lnTo>
                        <a:pt x="1962" y="0"/>
                      </a:lnTo>
                      <a:lnTo>
                        <a:pt x="1962" y="6"/>
                      </a:lnTo>
                      <a:close/>
                      <a:moveTo>
                        <a:pt x="1950" y="6"/>
                      </a:moveTo>
                      <a:lnTo>
                        <a:pt x="1944" y="6"/>
                      </a:lnTo>
                      <a:lnTo>
                        <a:pt x="1944" y="0"/>
                      </a:lnTo>
                      <a:lnTo>
                        <a:pt x="1950" y="0"/>
                      </a:lnTo>
                      <a:lnTo>
                        <a:pt x="1950" y="6"/>
                      </a:lnTo>
                      <a:close/>
                      <a:moveTo>
                        <a:pt x="1938" y="6"/>
                      </a:moveTo>
                      <a:lnTo>
                        <a:pt x="1932" y="6"/>
                      </a:lnTo>
                      <a:lnTo>
                        <a:pt x="1932" y="0"/>
                      </a:lnTo>
                      <a:lnTo>
                        <a:pt x="1938" y="0"/>
                      </a:lnTo>
                      <a:lnTo>
                        <a:pt x="1938" y="6"/>
                      </a:lnTo>
                      <a:close/>
                      <a:moveTo>
                        <a:pt x="1926" y="6"/>
                      </a:moveTo>
                      <a:lnTo>
                        <a:pt x="1920" y="6"/>
                      </a:lnTo>
                      <a:lnTo>
                        <a:pt x="1920" y="0"/>
                      </a:lnTo>
                      <a:lnTo>
                        <a:pt x="1926" y="0"/>
                      </a:lnTo>
                      <a:lnTo>
                        <a:pt x="1926" y="6"/>
                      </a:lnTo>
                      <a:close/>
                      <a:moveTo>
                        <a:pt x="1914" y="6"/>
                      </a:moveTo>
                      <a:lnTo>
                        <a:pt x="1908" y="6"/>
                      </a:lnTo>
                      <a:lnTo>
                        <a:pt x="1908" y="0"/>
                      </a:lnTo>
                      <a:lnTo>
                        <a:pt x="1914" y="0"/>
                      </a:lnTo>
                      <a:lnTo>
                        <a:pt x="1914" y="6"/>
                      </a:lnTo>
                      <a:close/>
                      <a:moveTo>
                        <a:pt x="1902" y="6"/>
                      </a:moveTo>
                      <a:lnTo>
                        <a:pt x="1896" y="6"/>
                      </a:lnTo>
                      <a:lnTo>
                        <a:pt x="1896" y="0"/>
                      </a:lnTo>
                      <a:lnTo>
                        <a:pt x="1902" y="0"/>
                      </a:lnTo>
                      <a:lnTo>
                        <a:pt x="1902" y="6"/>
                      </a:lnTo>
                      <a:close/>
                      <a:moveTo>
                        <a:pt x="1890" y="6"/>
                      </a:moveTo>
                      <a:lnTo>
                        <a:pt x="1884" y="6"/>
                      </a:lnTo>
                      <a:lnTo>
                        <a:pt x="1884" y="0"/>
                      </a:lnTo>
                      <a:lnTo>
                        <a:pt x="1890" y="0"/>
                      </a:lnTo>
                      <a:lnTo>
                        <a:pt x="1890" y="6"/>
                      </a:lnTo>
                      <a:close/>
                      <a:moveTo>
                        <a:pt x="1878" y="6"/>
                      </a:moveTo>
                      <a:lnTo>
                        <a:pt x="1872" y="6"/>
                      </a:lnTo>
                      <a:lnTo>
                        <a:pt x="1872" y="0"/>
                      </a:lnTo>
                      <a:lnTo>
                        <a:pt x="1878" y="0"/>
                      </a:lnTo>
                      <a:lnTo>
                        <a:pt x="1878" y="6"/>
                      </a:lnTo>
                      <a:close/>
                      <a:moveTo>
                        <a:pt x="1866" y="6"/>
                      </a:moveTo>
                      <a:lnTo>
                        <a:pt x="1860" y="6"/>
                      </a:lnTo>
                      <a:lnTo>
                        <a:pt x="1860" y="0"/>
                      </a:lnTo>
                      <a:lnTo>
                        <a:pt x="1866" y="0"/>
                      </a:lnTo>
                      <a:lnTo>
                        <a:pt x="1866" y="6"/>
                      </a:lnTo>
                      <a:close/>
                      <a:moveTo>
                        <a:pt x="1854" y="6"/>
                      </a:moveTo>
                      <a:lnTo>
                        <a:pt x="1848" y="6"/>
                      </a:lnTo>
                      <a:lnTo>
                        <a:pt x="1848" y="0"/>
                      </a:lnTo>
                      <a:lnTo>
                        <a:pt x="1854" y="0"/>
                      </a:lnTo>
                      <a:lnTo>
                        <a:pt x="1854" y="6"/>
                      </a:lnTo>
                      <a:close/>
                      <a:moveTo>
                        <a:pt x="1842" y="6"/>
                      </a:moveTo>
                      <a:lnTo>
                        <a:pt x="1836" y="6"/>
                      </a:lnTo>
                      <a:lnTo>
                        <a:pt x="1836" y="0"/>
                      </a:lnTo>
                      <a:lnTo>
                        <a:pt x="1842" y="0"/>
                      </a:lnTo>
                      <a:lnTo>
                        <a:pt x="1842" y="6"/>
                      </a:lnTo>
                      <a:close/>
                      <a:moveTo>
                        <a:pt x="1830" y="6"/>
                      </a:moveTo>
                      <a:lnTo>
                        <a:pt x="1824" y="6"/>
                      </a:lnTo>
                      <a:lnTo>
                        <a:pt x="1824" y="0"/>
                      </a:lnTo>
                      <a:lnTo>
                        <a:pt x="1830" y="0"/>
                      </a:lnTo>
                      <a:lnTo>
                        <a:pt x="1830" y="6"/>
                      </a:lnTo>
                      <a:close/>
                      <a:moveTo>
                        <a:pt x="1818" y="6"/>
                      </a:moveTo>
                      <a:lnTo>
                        <a:pt x="1812" y="6"/>
                      </a:lnTo>
                      <a:lnTo>
                        <a:pt x="1812" y="0"/>
                      </a:lnTo>
                      <a:lnTo>
                        <a:pt x="1818" y="0"/>
                      </a:lnTo>
                      <a:lnTo>
                        <a:pt x="1818" y="6"/>
                      </a:lnTo>
                      <a:close/>
                      <a:moveTo>
                        <a:pt x="1806" y="6"/>
                      </a:moveTo>
                      <a:lnTo>
                        <a:pt x="1800" y="6"/>
                      </a:lnTo>
                      <a:lnTo>
                        <a:pt x="1800" y="0"/>
                      </a:lnTo>
                      <a:lnTo>
                        <a:pt x="1806" y="0"/>
                      </a:lnTo>
                      <a:lnTo>
                        <a:pt x="1806" y="6"/>
                      </a:lnTo>
                      <a:close/>
                      <a:moveTo>
                        <a:pt x="1794" y="6"/>
                      </a:moveTo>
                      <a:lnTo>
                        <a:pt x="1788" y="6"/>
                      </a:lnTo>
                      <a:lnTo>
                        <a:pt x="1788" y="0"/>
                      </a:lnTo>
                      <a:lnTo>
                        <a:pt x="1794" y="0"/>
                      </a:lnTo>
                      <a:lnTo>
                        <a:pt x="1794" y="6"/>
                      </a:lnTo>
                      <a:close/>
                      <a:moveTo>
                        <a:pt x="1782" y="6"/>
                      </a:moveTo>
                      <a:lnTo>
                        <a:pt x="1776" y="6"/>
                      </a:lnTo>
                      <a:lnTo>
                        <a:pt x="1776" y="0"/>
                      </a:lnTo>
                      <a:lnTo>
                        <a:pt x="1782" y="0"/>
                      </a:lnTo>
                      <a:lnTo>
                        <a:pt x="1782" y="6"/>
                      </a:lnTo>
                      <a:close/>
                      <a:moveTo>
                        <a:pt x="1770" y="6"/>
                      </a:moveTo>
                      <a:lnTo>
                        <a:pt x="1764" y="6"/>
                      </a:lnTo>
                      <a:lnTo>
                        <a:pt x="1764" y="0"/>
                      </a:lnTo>
                      <a:lnTo>
                        <a:pt x="1770" y="0"/>
                      </a:lnTo>
                      <a:lnTo>
                        <a:pt x="1770" y="6"/>
                      </a:lnTo>
                      <a:close/>
                      <a:moveTo>
                        <a:pt x="1758" y="6"/>
                      </a:moveTo>
                      <a:lnTo>
                        <a:pt x="1752" y="6"/>
                      </a:lnTo>
                      <a:lnTo>
                        <a:pt x="1752" y="0"/>
                      </a:lnTo>
                      <a:lnTo>
                        <a:pt x="1758" y="0"/>
                      </a:lnTo>
                      <a:lnTo>
                        <a:pt x="1758" y="6"/>
                      </a:lnTo>
                      <a:close/>
                      <a:moveTo>
                        <a:pt x="1746" y="6"/>
                      </a:moveTo>
                      <a:lnTo>
                        <a:pt x="1740" y="6"/>
                      </a:lnTo>
                      <a:lnTo>
                        <a:pt x="1740" y="0"/>
                      </a:lnTo>
                      <a:lnTo>
                        <a:pt x="1746" y="0"/>
                      </a:lnTo>
                      <a:lnTo>
                        <a:pt x="1746" y="6"/>
                      </a:lnTo>
                      <a:close/>
                      <a:moveTo>
                        <a:pt x="1734" y="6"/>
                      </a:moveTo>
                      <a:lnTo>
                        <a:pt x="1728" y="6"/>
                      </a:lnTo>
                      <a:lnTo>
                        <a:pt x="1728" y="0"/>
                      </a:lnTo>
                      <a:lnTo>
                        <a:pt x="1734" y="0"/>
                      </a:lnTo>
                      <a:lnTo>
                        <a:pt x="1734" y="6"/>
                      </a:lnTo>
                      <a:close/>
                      <a:moveTo>
                        <a:pt x="1722" y="6"/>
                      </a:moveTo>
                      <a:lnTo>
                        <a:pt x="1716" y="6"/>
                      </a:lnTo>
                      <a:lnTo>
                        <a:pt x="1716" y="0"/>
                      </a:lnTo>
                      <a:lnTo>
                        <a:pt x="1722" y="0"/>
                      </a:lnTo>
                      <a:lnTo>
                        <a:pt x="1722" y="6"/>
                      </a:lnTo>
                      <a:close/>
                      <a:moveTo>
                        <a:pt x="1710" y="6"/>
                      </a:moveTo>
                      <a:lnTo>
                        <a:pt x="1704" y="6"/>
                      </a:lnTo>
                      <a:lnTo>
                        <a:pt x="1704" y="0"/>
                      </a:lnTo>
                      <a:lnTo>
                        <a:pt x="1710" y="0"/>
                      </a:lnTo>
                      <a:lnTo>
                        <a:pt x="1710" y="6"/>
                      </a:lnTo>
                      <a:close/>
                      <a:moveTo>
                        <a:pt x="1698" y="6"/>
                      </a:moveTo>
                      <a:lnTo>
                        <a:pt x="1692" y="6"/>
                      </a:lnTo>
                      <a:lnTo>
                        <a:pt x="1692" y="0"/>
                      </a:lnTo>
                      <a:lnTo>
                        <a:pt x="1698" y="0"/>
                      </a:lnTo>
                      <a:lnTo>
                        <a:pt x="1698" y="6"/>
                      </a:lnTo>
                      <a:close/>
                      <a:moveTo>
                        <a:pt x="1686" y="6"/>
                      </a:moveTo>
                      <a:lnTo>
                        <a:pt x="1680" y="6"/>
                      </a:lnTo>
                      <a:lnTo>
                        <a:pt x="1680" y="0"/>
                      </a:lnTo>
                      <a:lnTo>
                        <a:pt x="1686" y="0"/>
                      </a:lnTo>
                      <a:lnTo>
                        <a:pt x="1686" y="6"/>
                      </a:lnTo>
                      <a:close/>
                      <a:moveTo>
                        <a:pt x="1674" y="6"/>
                      </a:moveTo>
                      <a:lnTo>
                        <a:pt x="1668" y="6"/>
                      </a:lnTo>
                      <a:lnTo>
                        <a:pt x="1668" y="0"/>
                      </a:lnTo>
                      <a:lnTo>
                        <a:pt x="1674" y="0"/>
                      </a:lnTo>
                      <a:lnTo>
                        <a:pt x="1674" y="6"/>
                      </a:lnTo>
                      <a:close/>
                      <a:moveTo>
                        <a:pt x="1662" y="6"/>
                      </a:moveTo>
                      <a:lnTo>
                        <a:pt x="1656" y="6"/>
                      </a:lnTo>
                      <a:lnTo>
                        <a:pt x="1656" y="0"/>
                      </a:lnTo>
                      <a:lnTo>
                        <a:pt x="1662" y="0"/>
                      </a:lnTo>
                      <a:lnTo>
                        <a:pt x="1662" y="6"/>
                      </a:lnTo>
                      <a:close/>
                      <a:moveTo>
                        <a:pt x="1650" y="6"/>
                      </a:moveTo>
                      <a:lnTo>
                        <a:pt x="1644" y="6"/>
                      </a:lnTo>
                      <a:lnTo>
                        <a:pt x="1644" y="0"/>
                      </a:lnTo>
                      <a:lnTo>
                        <a:pt x="1650" y="0"/>
                      </a:lnTo>
                      <a:lnTo>
                        <a:pt x="1650" y="6"/>
                      </a:lnTo>
                      <a:close/>
                      <a:moveTo>
                        <a:pt x="1638" y="6"/>
                      </a:moveTo>
                      <a:lnTo>
                        <a:pt x="1632" y="6"/>
                      </a:lnTo>
                      <a:lnTo>
                        <a:pt x="1632" y="0"/>
                      </a:lnTo>
                      <a:lnTo>
                        <a:pt x="1638" y="0"/>
                      </a:lnTo>
                      <a:lnTo>
                        <a:pt x="1638" y="6"/>
                      </a:lnTo>
                      <a:close/>
                      <a:moveTo>
                        <a:pt x="1626" y="6"/>
                      </a:moveTo>
                      <a:lnTo>
                        <a:pt x="1620" y="6"/>
                      </a:lnTo>
                      <a:lnTo>
                        <a:pt x="1620" y="0"/>
                      </a:lnTo>
                      <a:lnTo>
                        <a:pt x="1626" y="0"/>
                      </a:lnTo>
                      <a:lnTo>
                        <a:pt x="1626" y="6"/>
                      </a:lnTo>
                      <a:close/>
                      <a:moveTo>
                        <a:pt x="1614" y="6"/>
                      </a:moveTo>
                      <a:lnTo>
                        <a:pt x="1608" y="6"/>
                      </a:lnTo>
                      <a:lnTo>
                        <a:pt x="1608" y="0"/>
                      </a:lnTo>
                      <a:lnTo>
                        <a:pt x="1614" y="0"/>
                      </a:lnTo>
                      <a:lnTo>
                        <a:pt x="1614" y="6"/>
                      </a:lnTo>
                      <a:close/>
                      <a:moveTo>
                        <a:pt x="1602" y="6"/>
                      </a:moveTo>
                      <a:lnTo>
                        <a:pt x="1596" y="6"/>
                      </a:lnTo>
                      <a:lnTo>
                        <a:pt x="1596" y="0"/>
                      </a:lnTo>
                      <a:lnTo>
                        <a:pt x="1602" y="0"/>
                      </a:lnTo>
                      <a:lnTo>
                        <a:pt x="1602" y="6"/>
                      </a:lnTo>
                      <a:close/>
                      <a:moveTo>
                        <a:pt x="1590" y="6"/>
                      </a:moveTo>
                      <a:lnTo>
                        <a:pt x="1584" y="6"/>
                      </a:lnTo>
                      <a:lnTo>
                        <a:pt x="1584" y="0"/>
                      </a:lnTo>
                      <a:lnTo>
                        <a:pt x="1590" y="0"/>
                      </a:lnTo>
                      <a:lnTo>
                        <a:pt x="1590" y="6"/>
                      </a:lnTo>
                      <a:close/>
                      <a:moveTo>
                        <a:pt x="1578" y="6"/>
                      </a:moveTo>
                      <a:lnTo>
                        <a:pt x="1572" y="6"/>
                      </a:lnTo>
                      <a:lnTo>
                        <a:pt x="1572" y="0"/>
                      </a:lnTo>
                      <a:lnTo>
                        <a:pt x="1578" y="0"/>
                      </a:lnTo>
                      <a:lnTo>
                        <a:pt x="1578" y="6"/>
                      </a:lnTo>
                      <a:close/>
                      <a:moveTo>
                        <a:pt x="1566" y="6"/>
                      </a:moveTo>
                      <a:lnTo>
                        <a:pt x="1560" y="6"/>
                      </a:lnTo>
                      <a:lnTo>
                        <a:pt x="1560" y="0"/>
                      </a:lnTo>
                      <a:lnTo>
                        <a:pt x="1566" y="0"/>
                      </a:lnTo>
                      <a:lnTo>
                        <a:pt x="1566" y="6"/>
                      </a:lnTo>
                      <a:close/>
                      <a:moveTo>
                        <a:pt x="1554" y="6"/>
                      </a:moveTo>
                      <a:lnTo>
                        <a:pt x="1548" y="6"/>
                      </a:lnTo>
                      <a:lnTo>
                        <a:pt x="1548" y="0"/>
                      </a:lnTo>
                      <a:lnTo>
                        <a:pt x="1554" y="0"/>
                      </a:lnTo>
                      <a:lnTo>
                        <a:pt x="1554" y="6"/>
                      </a:lnTo>
                      <a:close/>
                      <a:moveTo>
                        <a:pt x="1542" y="6"/>
                      </a:moveTo>
                      <a:lnTo>
                        <a:pt x="1536" y="6"/>
                      </a:lnTo>
                      <a:lnTo>
                        <a:pt x="1536" y="0"/>
                      </a:lnTo>
                      <a:lnTo>
                        <a:pt x="1542" y="0"/>
                      </a:lnTo>
                      <a:lnTo>
                        <a:pt x="1542" y="6"/>
                      </a:lnTo>
                      <a:close/>
                      <a:moveTo>
                        <a:pt x="1530" y="6"/>
                      </a:moveTo>
                      <a:lnTo>
                        <a:pt x="1524" y="6"/>
                      </a:lnTo>
                      <a:lnTo>
                        <a:pt x="1524" y="0"/>
                      </a:lnTo>
                      <a:lnTo>
                        <a:pt x="1530" y="0"/>
                      </a:lnTo>
                      <a:lnTo>
                        <a:pt x="1530" y="6"/>
                      </a:lnTo>
                      <a:close/>
                      <a:moveTo>
                        <a:pt x="1518" y="6"/>
                      </a:moveTo>
                      <a:lnTo>
                        <a:pt x="1512" y="6"/>
                      </a:lnTo>
                      <a:lnTo>
                        <a:pt x="1512" y="0"/>
                      </a:lnTo>
                      <a:lnTo>
                        <a:pt x="1518" y="0"/>
                      </a:lnTo>
                      <a:lnTo>
                        <a:pt x="1518" y="6"/>
                      </a:lnTo>
                      <a:close/>
                      <a:moveTo>
                        <a:pt x="1506" y="6"/>
                      </a:moveTo>
                      <a:lnTo>
                        <a:pt x="1500" y="6"/>
                      </a:lnTo>
                      <a:lnTo>
                        <a:pt x="1500" y="0"/>
                      </a:lnTo>
                      <a:lnTo>
                        <a:pt x="1506" y="0"/>
                      </a:lnTo>
                      <a:lnTo>
                        <a:pt x="1506" y="6"/>
                      </a:lnTo>
                      <a:close/>
                      <a:moveTo>
                        <a:pt x="1494" y="6"/>
                      </a:moveTo>
                      <a:lnTo>
                        <a:pt x="1488" y="6"/>
                      </a:lnTo>
                      <a:lnTo>
                        <a:pt x="1488" y="0"/>
                      </a:lnTo>
                      <a:lnTo>
                        <a:pt x="1494" y="0"/>
                      </a:lnTo>
                      <a:lnTo>
                        <a:pt x="1494" y="6"/>
                      </a:lnTo>
                      <a:close/>
                      <a:moveTo>
                        <a:pt x="1482" y="6"/>
                      </a:moveTo>
                      <a:lnTo>
                        <a:pt x="1476" y="6"/>
                      </a:lnTo>
                      <a:lnTo>
                        <a:pt x="1476" y="0"/>
                      </a:lnTo>
                      <a:lnTo>
                        <a:pt x="1482" y="0"/>
                      </a:lnTo>
                      <a:lnTo>
                        <a:pt x="1482" y="6"/>
                      </a:lnTo>
                      <a:close/>
                      <a:moveTo>
                        <a:pt x="1470" y="6"/>
                      </a:moveTo>
                      <a:lnTo>
                        <a:pt x="1464" y="6"/>
                      </a:lnTo>
                      <a:lnTo>
                        <a:pt x="1464" y="0"/>
                      </a:lnTo>
                      <a:lnTo>
                        <a:pt x="1470" y="0"/>
                      </a:lnTo>
                      <a:lnTo>
                        <a:pt x="1470" y="6"/>
                      </a:lnTo>
                      <a:close/>
                      <a:moveTo>
                        <a:pt x="1458" y="6"/>
                      </a:moveTo>
                      <a:lnTo>
                        <a:pt x="1452" y="6"/>
                      </a:lnTo>
                      <a:lnTo>
                        <a:pt x="1452" y="0"/>
                      </a:lnTo>
                      <a:lnTo>
                        <a:pt x="1458" y="0"/>
                      </a:lnTo>
                      <a:lnTo>
                        <a:pt x="1458" y="6"/>
                      </a:lnTo>
                      <a:close/>
                      <a:moveTo>
                        <a:pt x="1446" y="6"/>
                      </a:moveTo>
                      <a:lnTo>
                        <a:pt x="1440" y="6"/>
                      </a:lnTo>
                      <a:lnTo>
                        <a:pt x="1440" y="0"/>
                      </a:lnTo>
                      <a:lnTo>
                        <a:pt x="1446" y="0"/>
                      </a:lnTo>
                      <a:lnTo>
                        <a:pt x="1446" y="6"/>
                      </a:lnTo>
                      <a:close/>
                      <a:moveTo>
                        <a:pt x="1434" y="6"/>
                      </a:moveTo>
                      <a:lnTo>
                        <a:pt x="1428" y="6"/>
                      </a:lnTo>
                      <a:lnTo>
                        <a:pt x="1428" y="0"/>
                      </a:lnTo>
                      <a:lnTo>
                        <a:pt x="1434" y="0"/>
                      </a:lnTo>
                      <a:lnTo>
                        <a:pt x="1434" y="6"/>
                      </a:lnTo>
                      <a:close/>
                      <a:moveTo>
                        <a:pt x="1422" y="6"/>
                      </a:moveTo>
                      <a:lnTo>
                        <a:pt x="1416" y="6"/>
                      </a:lnTo>
                      <a:lnTo>
                        <a:pt x="1416" y="0"/>
                      </a:lnTo>
                      <a:lnTo>
                        <a:pt x="1422" y="0"/>
                      </a:lnTo>
                      <a:lnTo>
                        <a:pt x="1422" y="6"/>
                      </a:lnTo>
                      <a:close/>
                      <a:moveTo>
                        <a:pt x="1410" y="6"/>
                      </a:moveTo>
                      <a:lnTo>
                        <a:pt x="1404" y="6"/>
                      </a:lnTo>
                      <a:lnTo>
                        <a:pt x="1404" y="0"/>
                      </a:lnTo>
                      <a:lnTo>
                        <a:pt x="1410" y="0"/>
                      </a:lnTo>
                      <a:lnTo>
                        <a:pt x="1410" y="6"/>
                      </a:lnTo>
                      <a:close/>
                      <a:moveTo>
                        <a:pt x="1398" y="6"/>
                      </a:moveTo>
                      <a:lnTo>
                        <a:pt x="1392" y="6"/>
                      </a:lnTo>
                      <a:lnTo>
                        <a:pt x="1392" y="0"/>
                      </a:lnTo>
                      <a:lnTo>
                        <a:pt x="1398" y="0"/>
                      </a:lnTo>
                      <a:lnTo>
                        <a:pt x="1398" y="6"/>
                      </a:lnTo>
                      <a:close/>
                      <a:moveTo>
                        <a:pt x="1386" y="6"/>
                      </a:moveTo>
                      <a:lnTo>
                        <a:pt x="1380" y="6"/>
                      </a:lnTo>
                      <a:lnTo>
                        <a:pt x="1380" y="0"/>
                      </a:lnTo>
                      <a:lnTo>
                        <a:pt x="1386" y="0"/>
                      </a:lnTo>
                      <a:lnTo>
                        <a:pt x="1386" y="6"/>
                      </a:lnTo>
                      <a:close/>
                      <a:moveTo>
                        <a:pt x="1374" y="6"/>
                      </a:moveTo>
                      <a:lnTo>
                        <a:pt x="1368" y="6"/>
                      </a:lnTo>
                      <a:lnTo>
                        <a:pt x="1368" y="0"/>
                      </a:lnTo>
                      <a:lnTo>
                        <a:pt x="1374" y="0"/>
                      </a:lnTo>
                      <a:lnTo>
                        <a:pt x="1374" y="6"/>
                      </a:lnTo>
                      <a:close/>
                      <a:moveTo>
                        <a:pt x="1362" y="6"/>
                      </a:moveTo>
                      <a:lnTo>
                        <a:pt x="1356" y="6"/>
                      </a:lnTo>
                      <a:lnTo>
                        <a:pt x="1356" y="0"/>
                      </a:lnTo>
                      <a:lnTo>
                        <a:pt x="1362" y="0"/>
                      </a:lnTo>
                      <a:lnTo>
                        <a:pt x="1362" y="6"/>
                      </a:lnTo>
                      <a:close/>
                      <a:moveTo>
                        <a:pt x="1350" y="6"/>
                      </a:moveTo>
                      <a:lnTo>
                        <a:pt x="1344" y="6"/>
                      </a:lnTo>
                      <a:lnTo>
                        <a:pt x="1344" y="0"/>
                      </a:lnTo>
                      <a:lnTo>
                        <a:pt x="1350" y="0"/>
                      </a:lnTo>
                      <a:lnTo>
                        <a:pt x="1350" y="6"/>
                      </a:lnTo>
                      <a:close/>
                      <a:moveTo>
                        <a:pt x="1338" y="6"/>
                      </a:moveTo>
                      <a:lnTo>
                        <a:pt x="1332" y="6"/>
                      </a:lnTo>
                      <a:lnTo>
                        <a:pt x="1332" y="0"/>
                      </a:lnTo>
                      <a:lnTo>
                        <a:pt x="1338" y="0"/>
                      </a:lnTo>
                      <a:lnTo>
                        <a:pt x="1338" y="6"/>
                      </a:lnTo>
                      <a:close/>
                      <a:moveTo>
                        <a:pt x="1326" y="6"/>
                      </a:moveTo>
                      <a:lnTo>
                        <a:pt x="1320" y="6"/>
                      </a:lnTo>
                      <a:lnTo>
                        <a:pt x="1320" y="0"/>
                      </a:lnTo>
                      <a:lnTo>
                        <a:pt x="1326" y="0"/>
                      </a:lnTo>
                      <a:lnTo>
                        <a:pt x="1326" y="6"/>
                      </a:lnTo>
                      <a:close/>
                      <a:moveTo>
                        <a:pt x="1314" y="6"/>
                      </a:moveTo>
                      <a:lnTo>
                        <a:pt x="1308" y="6"/>
                      </a:lnTo>
                      <a:lnTo>
                        <a:pt x="1308" y="0"/>
                      </a:lnTo>
                      <a:lnTo>
                        <a:pt x="1314" y="0"/>
                      </a:lnTo>
                      <a:lnTo>
                        <a:pt x="1314" y="6"/>
                      </a:lnTo>
                      <a:close/>
                      <a:moveTo>
                        <a:pt x="1302" y="6"/>
                      </a:moveTo>
                      <a:lnTo>
                        <a:pt x="1296" y="6"/>
                      </a:lnTo>
                      <a:lnTo>
                        <a:pt x="1296" y="0"/>
                      </a:lnTo>
                      <a:lnTo>
                        <a:pt x="1302" y="0"/>
                      </a:lnTo>
                      <a:lnTo>
                        <a:pt x="1302" y="6"/>
                      </a:lnTo>
                      <a:close/>
                      <a:moveTo>
                        <a:pt x="1290" y="6"/>
                      </a:moveTo>
                      <a:lnTo>
                        <a:pt x="1284" y="6"/>
                      </a:lnTo>
                      <a:lnTo>
                        <a:pt x="1284" y="0"/>
                      </a:lnTo>
                      <a:lnTo>
                        <a:pt x="1290" y="0"/>
                      </a:lnTo>
                      <a:lnTo>
                        <a:pt x="1290" y="6"/>
                      </a:lnTo>
                      <a:close/>
                      <a:moveTo>
                        <a:pt x="1278" y="6"/>
                      </a:moveTo>
                      <a:lnTo>
                        <a:pt x="1272" y="6"/>
                      </a:lnTo>
                      <a:lnTo>
                        <a:pt x="1272" y="0"/>
                      </a:lnTo>
                      <a:lnTo>
                        <a:pt x="1278" y="0"/>
                      </a:lnTo>
                      <a:lnTo>
                        <a:pt x="1278" y="6"/>
                      </a:lnTo>
                      <a:close/>
                      <a:moveTo>
                        <a:pt x="1266" y="6"/>
                      </a:moveTo>
                      <a:lnTo>
                        <a:pt x="1260" y="6"/>
                      </a:lnTo>
                      <a:lnTo>
                        <a:pt x="1260" y="0"/>
                      </a:lnTo>
                      <a:lnTo>
                        <a:pt x="1266" y="0"/>
                      </a:lnTo>
                      <a:lnTo>
                        <a:pt x="1266" y="6"/>
                      </a:lnTo>
                      <a:close/>
                      <a:moveTo>
                        <a:pt x="1254" y="6"/>
                      </a:moveTo>
                      <a:lnTo>
                        <a:pt x="1248" y="6"/>
                      </a:lnTo>
                      <a:lnTo>
                        <a:pt x="1248" y="0"/>
                      </a:lnTo>
                      <a:lnTo>
                        <a:pt x="1254" y="0"/>
                      </a:lnTo>
                      <a:lnTo>
                        <a:pt x="1254" y="6"/>
                      </a:lnTo>
                      <a:close/>
                      <a:moveTo>
                        <a:pt x="1242" y="6"/>
                      </a:moveTo>
                      <a:lnTo>
                        <a:pt x="1236" y="6"/>
                      </a:lnTo>
                      <a:lnTo>
                        <a:pt x="1236" y="0"/>
                      </a:lnTo>
                      <a:lnTo>
                        <a:pt x="1242" y="0"/>
                      </a:lnTo>
                      <a:lnTo>
                        <a:pt x="1242" y="6"/>
                      </a:lnTo>
                      <a:close/>
                      <a:moveTo>
                        <a:pt x="1230" y="6"/>
                      </a:moveTo>
                      <a:lnTo>
                        <a:pt x="1224" y="6"/>
                      </a:lnTo>
                      <a:lnTo>
                        <a:pt x="1224" y="0"/>
                      </a:lnTo>
                      <a:lnTo>
                        <a:pt x="1230" y="0"/>
                      </a:lnTo>
                      <a:lnTo>
                        <a:pt x="1230" y="6"/>
                      </a:lnTo>
                      <a:close/>
                      <a:moveTo>
                        <a:pt x="1218" y="6"/>
                      </a:moveTo>
                      <a:lnTo>
                        <a:pt x="1212" y="6"/>
                      </a:lnTo>
                      <a:lnTo>
                        <a:pt x="1212" y="0"/>
                      </a:lnTo>
                      <a:lnTo>
                        <a:pt x="1218" y="0"/>
                      </a:lnTo>
                      <a:lnTo>
                        <a:pt x="1218" y="6"/>
                      </a:lnTo>
                      <a:close/>
                      <a:moveTo>
                        <a:pt x="1206" y="6"/>
                      </a:moveTo>
                      <a:lnTo>
                        <a:pt x="1200" y="6"/>
                      </a:lnTo>
                      <a:lnTo>
                        <a:pt x="1200" y="0"/>
                      </a:lnTo>
                      <a:lnTo>
                        <a:pt x="1206" y="0"/>
                      </a:lnTo>
                      <a:lnTo>
                        <a:pt x="1206" y="6"/>
                      </a:lnTo>
                      <a:close/>
                      <a:moveTo>
                        <a:pt x="1194" y="6"/>
                      </a:moveTo>
                      <a:lnTo>
                        <a:pt x="1188" y="6"/>
                      </a:lnTo>
                      <a:lnTo>
                        <a:pt x="1188" y="0"/>
                      </a:lnTo>
                      <a:lnTo>
                        <a:pt x="1194" y="0"/>
                      </a:lnTo>
                      <a:lnTo>
                        <a:pt x="1194" y="6"/>
                      </a:lnTo>
                      <a:close/>
                      <a:moveTo>
                        <a:pt x="1182" y="6"/>
                      </a:moveTo>
                      <a:lnTo>
                        <a:pt x="1176" y="6"/>
                      </a:lnTo>
                      <a:lnTo>
                        <a:pt x="1176" y="0"/>
                      </a:lnTo>
                      <a:lnTo>
                        <a:pt x="1182" y="0"/>
                      </a:lnTo>
                      <a:lnTo>
                        <a:pt x="1182" y="6"/>
                      </a:lnTo>
                      <a:close/>
                      <a:moveTo>
                        <a:pt x="1170" y="6"/>
                      </a:moveTo>
                      <a:lnTo>
                        <a:pt x="1164" y="6"/>
                      </a:lnTo>
                      <a:lnTo>
                        <a:pt x="1164" y="0"/>
                      </a:lnTo>
                      <a:lnTo>
                        <a:pt x="1170" y="0"/>
                      </a:lnTo>
                      <a:lnTo>
                        <a:pt x="1170" y="6"/>
                      </a:lnTo>
                      <a:close/>
                      <a:moveTo>
                        <a:pt x="1158" y="6"/>
                      </a:moveTo>
                      <a:lnTo>
                        <a:pt x="1152" y="6"/>
                      </a:lnTo>
                      <a:lnTo>
                        <a:pt x="1152" y="0"/>
                      </a:lnTo>
                      <a:lnTo>
                        <a:pt x="1158" y="0"/>
                      </a:lnTo>
                      <a:lnTo>
                        <a:pt x="1158" y="6"/>
                      </a:lnTo>
                      <a:close/>
                      <a:moveTo>
                        <a:pt x="1146" y="6"/>
                      </a:moveTo>
                      <a:lnTo>
                        <a:pt x="1140" y="6"/>
                      </a:lnTo>
                      <a:lnTo>
                        <a:pt x="1140" y="0"/>
                      </a:lnTo>
                      <a:lnTo>
                        <a:pt x="1146" y="0"/>
                      </a:lnTo>
                      <a:lnTo>
                        <a:pt x="1146" y="6"/>
                      </a:lnTo>
                      <a:close/>
                      <a:moveTo>
                        <a:pt x="1134" y="6"/>
                      </a:moveTo>
                      <a:lnTo>
                        <a:pt x="1128" y="6"/>
                      </a:lnTo>
                      <a:lnTo>
                        <a:pt x="1128" y="0"/>
                      </a:lnTo>
                      <a:lnTo>
                        <a:pt x="1134" y="0"/>
                      </a:lnTo>
                      <a:lnTo>
                        <a:pt x="1134" y="6"/>
                      </a:lnTo>
                      <a:close/>
                      <a:moveTo>
                        <a:pt x="1122" y="6"/>
                      </a:moveTo>
                      <a:lnTo>
                        <a:pt x="1116" y="6"/>
                      </a:lnTo>
                      <a:lnTo>
                        <a:pt x="1116" y="0"/>
                      </a:lnTo>
                      <a:lnTo>
                        <a:pt x="1122" y="0"/>
                      </a:lnTo>
                      <a:lnTo>
                        <a:pt x="1122" y="6"/>
                      </a:lnTo>
                      <a:close/>
                      <a:moveTo>
                        <a:pt x="1110" y="6"/>
                      </a:moveTo>
                      <a:lnTo>
                        <a:pt x="1104" y="6"/>
                      </a:lnTo>
                      <a:lnTo>
                        <a:pt x="1104" y="0"/>
                      </a:lnTo>
                      <a:lnTo>
                        <a:pt x="1110" y="0"/>
                      </a:lnTo>
                      <a:lnTo>
                        <a:pt x="1110" y="6"/>
                      </a:lnTo>
                      <a:close/>
                      <a:moveTo>
                        <a:pt x="1098" y="6"/>
                      </a:moveTo>
                      <a:lnTo>
                        <a:pt x="1092" y="6"/>
                      </a:lnTo>
                      <a:lnTo>
                        <a:pt x="1092" y="0"/>
                      </a:lnTo>
                      <a:lnTo>
                        <a:pt x="1098" y="0"/>
                      </a:lnTo>
                      <a:lnTo>
                        <a:pt x="1098" y="6"/>
                      </a:lnTo>
                      <a:close/>
                      <a:moveTo>
                        <a:pt x="1086" y="6"/>
                      </a:moveTo>
                      <a:lnTo>
                        <a:pt x="1080" y="6"/>
                      </a:lnTo>
                      <a:lnTo>
                        <a:pt x="1080" y="0"/>
                      </a:lnTo>
                      <a:lnTo>
                        <a:pt x="1086" y="0"/>
                      </a:lnTo>
                      <a:lnTo>
                        <a:pt x="1086" y="6"/>
                      </a:lnTo>
                      <a:close/>
                      <a:moveTo>
                        <a:pt x="1074" y="6"/>
                      </a:moveTo>
                      <a:lnTo>
                        <a:pt x="1068" y="6"/>
                      </a:lnTo>
                      <a:lnTo>
                        <a:pt x="1068" y="0"/>
                      </a:lnTo>
                      <a:lnTo>
                        <a:pt x="1074" y="0"/>
                      </a:lnTo>
                      <a:lnTo>
                        <a:pt x="1074" y="6"/>
                      </a:lnTo>
                      <a:close/>
                      <a:moveTo>
                        <a:pt x="1062" y="6"/>
                      </a:moveTo>
                      <a:lnTo>
                        <a:pt x="1056" y="6"/>
                      </a:lnTo>
                      <a:lnTo>
                        <a:pt x="1056" y="0"/>
                      </a:lnTo>
                      <a:lnTo>
                        <a:pt x="1062" y="0"/>
                      </a:lnTo>
                      <a:lnTo>
                        <a:pt x="1062" y="6"/>
                      </a:lnTo>
                      <a:close/>
                      <a:moveTo>
                        <a:pt x="1050" y="6"/>
                      </a:moveTo>
                      <a:lnTo>
                        <a:pt x="1044" y="6"/>
                      </a:lnTo>
                      <a:lnTo>
                        <a:pt x="1044" y="0"/>
                      </a:lnTo>
                      <a:lnTo>
                        <a:pt x="1050" y="0"/>
                      </a:lnTo>
                      <a:lnTo>
                        <a:pt x="1050" y="6"/>
                      </a:lnTo>
                      <a:close/>
                      <a:moveTo>
                        <a:pt x="1038" y="6"/>
                      </a:moveTo>
                      <a:lnTo>
                        <a:pt x="1032" y="6"/>
                      </a:lnTo>
                      <a:lnTo>
                        <a:pt x="1032" y="0"/>
                      </a:lnTo>
                      <a:lnTo>
                        <a:pt x="1038" y="0"/>
                      </a:lnTo>
                      <a:lnTo>
                        <a:pt x="1038" y="6"/>
                      </a:lnTo>
                      <a:close/>
                      <a:moveTo>
                        <a:pt x="1026" y="6"/>
                      </a:moveTo>
                      <a:lnTo>
                        <a:pt x="1020" y="6"/>
                      </a:lnTo>
                      <a:lnTo>
                        <a:pt x="1020" y="0"/>
                      </a:lnTo>
                      <a:lnTo>
                        <a:pt x="1026" y="0"/>
                      </a:lnTo>
                      <a:lnTo>
                        <a:pt x="1026" y="6"/>
                      </a:lnTo>
                      <a:close/>
                      <a:moveTo>
                        <a:pt x="1014" y="6"/>
                      </a:moveTo>
                      <a:lnTo>
                        <a:pt x="1008" y="6"/>
                      </a:lnTo>
                      <a:lnTo>
                        <a:pt x="1008" y="0"/>
                      </a:lnTo>
                      <a:lnTo>
                        <a:pt x="1014" y="0"/>
                      </a:lnTo>
                      <a:lnTo>
                        <a:pt x="1014" y="6"/>
                      </a:lnTo>
                      <a:close/>
                      <a:moveTo>
                        <a:pt x="1002" y="6"/>
                      </a:moveTo>
                      <a:lnTo>
                        <a:pt x="996" y="6"/>
                      </a:lnTo>
                      <a:lnTo>
                        <a:pt x="996" y="0"/>
                      </a:lnTo>
                      <a:lnTo>
                        <a:pt x="1002" y="0"/>
                      </a:lnTo>
                      <a:lnTo>
                        <a:pt x="1002" y="6"/>
                      </a:lnTo>
                      <a:close/>
                      <a:moveTo>
                        <a:pt x="990" y="6"/>
                      </a:moveTo>
                      <a:lnTo>
                        <a:pt x="984" y="6"/>
                      </a:lnTo>
                      <a:lnTo>
                        <a:pt x="984" y="0"/>
                      </a:lnTo>
                      <a:lnTo>
                        <a:pt x="990" y="0"/>
                      </a:lnTo>
                      <a:lnTo>
                        <a:pt x="990" y="6"/>
                      </a:lnTo>
                      <a:close/>
                      <a:moveTo>
                        <a:pt x="978" y="6"/>
                      </a:moveTo>
                      <a:lnTo>
                        <a:pt x="972" y="6"/>
                      </a:lnTo>
                      <a:lnTo>
                        <a:pt x="972" y="0"/>
                      </a:lnTo>
                      <a:lnTo>
                        <a:pt x="978" y="0"/>
                      </a:lnTo>
                      <a:lnTo>
                        <a:pt x="978" y="6"/>
                      </a:lnTo>
                      <a:close/>
                      <a:moveTo>
                        <a:pt x="966" y="6"/>
                      </a:moveTo>
                      <a:lnTo>
                        <a:pt x="960" y="6"/>
                      </a:lnTo>
                      <a:lnTo>
                        <a:pt x="960" y="0"/>
                      </a:lnTo>
                      <a:lnTo>
                        <a:pt x="966" y="0"/>
                      </a:lnTo>
                      <a:lnTo>
                        <a:pt x="966" y="6"/>
                      </a:lnTo>
                      <a:close/>
                      <a:moveTo>
                        <a:pt x="954" y="6"/>
                      </a:moveTo>
                      <a:lnTo>
                        <a:pt x="948" y="6"/>
                      </a:lnTo>
                      <a:lnTo>
                        <a:pt x="948" y="0"/>
                      </a:lnTo>
                      <a:lnTo>
                        <a:pt x="954" y="0"/>
                      </a:lnTo>
                      <a:lnTo>
                        <a:pt x="954" y="6"/>
                      </a:lnTo>
                      <a:close/>
                      <a:moveTo>
                        <a:pt x="942" y="6"/>
                      </a:moveTo>
                      <a:lnTo>
                        <a:pt x="936" y="6"/>
                      </a:lnTo>
                      <a:lnTo>
                        <a:pt x="936" y="0"/>
                      </a:lnTo>
                      <a:lnTo>
                        <a:pt x="942" y="0"/>
                      </a:lnTo>
                      <a:lnTo>
                        <a:pt x="942" y="6"/>
                      </a:lnTo>
                      <a:close/>
                      <a:moveTo>
                        <a:pt x="930" y="6"/>
                      </a:moveTo>
                      <a:lnTo>
                        <a:pt x="924" y="6"/>
                      </a:lnTo>
                      <a:lnTo>
                        <a:pt x="924" y="0"/>
                      </a:lnTo>
                      <a:lnTo>
                        <a:pt x="930" y="0"/>
                      </a:lnTo>
                      <a:lnTo>
                        <a:pt x="930" y="6"/>
                      </a:lnTo>
                      <a:close/>
                      <a:moveTo>
                        <a:pt x="918" y="6"/>
                      </a:moveTo>
                      <a:lnTo>
                        <a:pt x="912" y="6"/>
                      </a:lnTo>
                      <a:lnTo>
                        <a:pt x="912" y="0"/>
                      </a:lnTo>
                      <a:lnTo>
                        <a:pt x="918" y="0"/>
                      </a:lnTo>
                      <a:lnTo>
                        <a:pt x="918" y="6"/>
                      </a:lnTo>
                      <a:close/>
                      <a:moveTo>
                        <a:pt x="906" y="6"/>
                      </a:moveTo>
                      <a:lnTo>
                        <a:pt x="900" y="6"/>
                      </a:lnTo>
                      <a:lnTo>
                        <a:pt x="900" y="0"/>
                      </a:lnTo>
                      <a:lnTo>
                        <a:pt x="906" y="0"/>
                      </a:lnTo>
                      <a:lnTo>
                        <a:pt x="906" y="6"/>
                      </a:lnTo>
                      <a:close/>
                      <a:moveTo>
                        <a:pt x="894" y="6"/>
                      </a:moveTo>
                      <a:lnTo>
                        <a:pt x="888" y="6"/>
                      </a:lnTo>
                      <a:lnTo>
                        <a:pt x="888" y="0"/>
                      </a:lnTo>
                      <a:lnTo>
                        <a:pt x="894" y="0"/>
                      </a:lnTo>
                      <a:lnTo>
                        <a:pt x="894" y="6"/>
                      </a:lnTo>
                      <a:close/>
                      <a:moveTo>
                        <a:pt x="882" y="6"/>
                      </a:moveTo>
                      <a:lnTo>
                        <a:pt x="876" y="6"/>
                      </a:lnTo>
                      <a:lnTo>
                        <a:pt x="876" y="0"/>
                      </a:lnTo>
                      <a:lnTo>
                        <a:pt x="882" y="0"/>
                      </a:lnTo>
                      <a:lnTo>
                        <a:pt x="882" y="6"/>
                      </a:lnTo>
                      <a:close/>
                      <a:moveTo>
                        <a:pt x="870" y="6"/>
                      </a:moveTo>
                      <a:lnTo>
                        <a:pt x="864" y="6"/>
                      </a:lnTo>
                      <a:lnTo>
                        <a:pt x="864" y="0"/>
                      </a:lnTo>
                      <a:lnTo>
                        <a:pt x="870" y="0"/>
                      </a:lnTo>
                      <a:lnTo>
                        <a:pt x="870" y="6"/>
                      </a:lnTo>
                      <a:close/>
                      <a:moveTo>
                        <a:pt x="858" y="6"/>
                      </a:moveTo>
                      <a:lnTo>
                        <a:pt x="852" y="6"/>
                      </a:lnTo>
                      <a:lnTo>
                        <a:pt x="852" y="0"/>
                      </a:lnTo>
                      <a:lnTo>
                        <a:pt x="858" y="0"/>
                      </a:lnTo>
                      <a:lnTo>
                        <a:pt x="858" y="6"/>
                      </a:lnTo>
                      <a:close/>
                      <a:moveTo>
                        <a:pt x="846" y="6"/>
                      </a:moveTo>
                      <a:lnTo>
                        <a:pt x="840" y="6"/>
                      </a:lnTo>
                      <a:lnTo>
                        <a:pt x="840" y="0"/>
                      </a:lnTo>
                      <a:lnTo>
                        <a:pt x="846" y="0"/>
                      </a:lnTo>
                      <a:lnTo>
                        <a:pt x="846" y="6"/>
                      </a:lnTo>
                      <a:close/>
                      <a:moveTo>
                        <a:pt x="834" y="6"/>
                      </a:moveTo>
                      <a:lnTo>
                        <a:pt x="828" y="6"/>
                      </a:lnTo>
                      <a:lnTo>
                        <a:pt x="828" y="0"/>
                      </a:lnTo>
                      <a:lnTo>
                        <a:pt x="834" y="0"/>
                      </a:lnTo>
                      <a:lnTo>
                        <a:pt x="834" y="6"/>
                      </a:lnTo>
                      <a:close/>
                      <a:moveTo>
                        <a:pt x="822" y="6"/>
                      </a:moveTo>
                      <a:lnTo>
                        <a:pt x="816" y="6"/>
                      </a:lnTo>
                      <a:lnTo>
                        <a:pt x="816" y="0"/>
                      </a:lnTo>
                      <a:lnTo>
                        <a:pt x="822" y="0"/>
                      </a:lnTo>
                      <a:lnTo>
                        <a:pt x="822" y="6"/>
                      </a:lnTo>
                      <a:close/>
                      <a:moveTo>
                        <a:pt x="810" y="6"/>
                      </a:moveTo>
                      <a:lnTo>
                        <a:pt x="804" y="6"/>
                      </a:lnTo>
                      <a:lnTo>
                        <a:pt x="804" y="0"/>
                      </a:lnTo>
                      <a:lnTo>
                        <a:pt x="810" y="0"/>
                      </a:lnTo>
                      <a:lnTo>
                        <a:pt x="810" y="6"/>
                      </a:lnTo>
                      <a:close/>
                      <a:moveTo>
                        <a:pt x="798" y="6"/>
                      </a:moveTo>
                      <a:lnTo>
                        <a:pt x="792" y="6"/>
                      </a:lnTo>
                      <a:lnTo>
                        <a:pt x="792" y="0"/>
                      </a:lnTo>
                      <a:lnTo>
                        <a:pt x="798" y="0"/>
                      </a:lnTo>
                      <a:lnTo>
                        <a:pt x="798" y="6"/>
                      </a:lnTo>
                      <a:close/>
                      <a:moveTo>
                        <a:pt x="786" y="6"/>
                      </a:moveTo>
                      <a:lnTo>
                        <a:pt x="780" y="6"/>
                      </a:lnTo>
                      <a:lnTo>
                        <a:pt x="780" y="0"/>
                      </a:lnTo>
                      <a:lnTo>
                        <a:pt x="786" y="0"/>
                      </a:lnTo>
                      <a:lnTo>
                        <a:pt x="786" y="6"/>
                      </a:lnTo>
                      <a:close/>
                      <a:moveTo>
                        <a:pt x="774" y="6"/>
                      </a:moveTo>
                      <a:lnTo>
                        <a:pt x="768" y="6"/>
                      </a:lnTo>
                      <a:lnTo>
                        <a:pt x="768" y="0"/>
                      </a:lnTo>
                      <a:lnTo>
                        <a:pt x="774" y="0"/>
                      </a:lnTo>
                      <a:lnTo>
                        <a:pt x="774" y="6"/>
                      </a:lnTo>
                      <a:close/>
                      <a:moveTo>
                        <a:pt x="762" y="6"/>
                      </a:moveTo>
                      <a:lnTo>
                        <a:pt x="756" y="6"/>
                      </a:lnTo>
                      <a:lnTo>
                        <a:pt x="756" y="0"/>
                      </a:lnTo>
                      <a:lnTo>
                        <a:pt x="762" y="0"/>
                      </a:lnTo>
                      <a:lnTo>
                        <a:pt x="762" y="6"/>
                      </a:lnTo>
                      <a:close/>
                      <a:moveTo>
                        <a:pt x="750" y="6"/>
                      </a:moveTo>
                      <a:lnTo>
                        <a:pt x="744" y="6"/>
                      </a:lnTo>
                      <a:lnTo>
                        <a:pt x="744" y="0"/>
                      </a:lnTo>
                      <a:lnTo>
                        <a:pt x="750" y="0"/>
                      </a:lnTo>
                      <a:lnTo>
                        <a:pt x="750" y="6"/>
                      </a:lnTo>
                      <a:close/>
                      <a:moveTo>
                        <a:pt x="738" y="6"/>
                      </a:moveTo>
                      <a:lnTo>
                        <a:pt x="732" y="6"/>
                      </a:lnTo>
                      <a:lnTo>
                        <a:pt x="732" y="0"/>
                      </a:lnTo>
                      <a:lnTo>
                        <a:pt x="738" y="0"/>
                      </a:lnTo>
                      <a:lnTo>
                        <a:pt x="738" y="6"/>
                      </a:lnTo>
                      <a:close/>
                      <a:moveTo>
                        <a:pt x="726" y="6"/>
                      </a:moveTo>
                      <a:lnTo>
                        <a:pt x="720" y="6"/>
                      </a:lnTo>
                      <a:lnTo>
                        <a:pt x="720" y="0"/>
                      </a:lnTo>
                      <a:lnTo>
                        <a:pt x="726" y="0"/>
                      </a:lnTo>
                      <a:lnTo>
                        <a:pt x="726" y="6"/>
                      </a:lnTo>
                      <a:close/>
                      <a:moveTo>
                        <a:pt x="714" y="6"/>
                      </a:moveTo>
                      <a:lnTo>
                        <a:pt x="708" y="6"/>
                      </a:lnTo>
                      <a:lnTo>
                        <a:pt x="708" y="0"/>
                      </a:lnTo>
                      <a:lnTo>
                        <a:pt x="714" y="0"/>
                      </a:lnTo>
                      <a:lnTo>
                        <a:pt x="714" y="6"/>
                      </a:lnTo>
                      <a:close/>
                      <a:moveTo>
                        <a:pt x="702" y="6"/>
                      </a:moveTo>
                      <a:lnTo>
                        <a:pt x="696" y="6"/>
                      </a:lnTo>
                      <a:lnTo>
                        <a:pt x="696" y="0"/>
                      </a:lnTo>
                      <a:lnTo>
                        <a:pt x="702" y="0"/>
                      </a:lnTo>
                      <a:lnTo>
                        <a:pt x="702" y="6"/>
                      </a:lnTo>
                      <a:close/>
                      <a:moveTo>
                        <a:pt x="690" y="6"/>
                      </a:moveTo>
                      <a:lnTo>
                        <a:pt x="684" y="6"/>
                      </a:lnTo>
                      <a:lnTo>
                        <a:pt x="684" y="0"/>
                      </a:lnTo>
                      <a:lnTo>
                        <a:pt x="690" y="0"/>
                      </a:lnTo>
                      <a:lnTo>
                        <a:pt x="690" y="6"/>
                      </a:lnTo>
                      <a:close/>
                      <a:moveTo>
                        <a:pt x="678" y="6"/>
                      </a:moveTo>
                      <a:lnTo>
                        <a:pt x="672" y="6"/>
                      </a:lnTo>
                      <a:lnTo>
                        <a:pt x="672" y="0"/>
                      </a:lnTo>
                      <a:lnTo>
                        <a:pt x="678" y="0"/>
                      </a:lnTo>
                      <a:lnTo>
                        <a:pt x="678" y="6"/>
                      </a:lnTo>
                      <a:close/>
                      <a:moveTo>
                        <a:pt x="666" y="6"/>
                      </a:moveTo>
                      <a:lnTo>
                        <a:pt x="660" y="6"/>
                      </a:lnTo>
                      <a:lnTo>
                        <a:pt x="660" y="0"/>
                      </a:lnTo>
                      <a:lnTo>
                        <a:pt x="666" y="0"/>
                      </a:lnTo>
                      <a:lnTo>
                        <a:pt x="666" y="6"/>
                      </a:lnTo>
                      <a:close/>
                      <a:moveTo>
                        <a:pt x="654" y="6"/>
                      </a:moveTo>
                      <a:lnTo>
                        <a:pt x="648" y="6"/>
                      </a:lnTo>
                      <a:lnTo>
                        <a:pt x="648" y="0"/>
                      </a:lnTo>
                      <a:lnTo>
                        <a:pt x="654" y="0"/>
                      </a:lnTo>
                      <a:lnTo>
                        <a:pt x="654" y="6"/>
                      </a:lnTo>
                      <a:close/>
                      <a:moveTo>
                        <a:pt x="642" y="6"/>
                      </a:moveTo>
                      <a:lnTo>
                        <a:pt x="636" y="6"/>
                      </a:lnTo>
                      <a:lnTo>
                        <a:pt x="636" y="0"/>
                      </a:lnTo>
                      <a:lnTo>
                        <a:pt x="642" y="0"/>
                      </a:lnTo>
                      <a:lnTo>
                        <a:pt x="642" y="6"/>
                      </a:lnTo>
                      <a:close/>
                      <a:moveTo>
                        <a:pt x="630" y="6"/>
                      </a:moveTo>
                      <a:lnTo>
                        <a:pt x="624" y="6"/>
                      </a:lnTo>
                      <a:lnTo>
                        <a:pt x="624" y="0"/>
                      </a:lnTo>
                      <a:lnTo>
                        <a:pt x="630" y="0"/>
                      </a:lnTo>
                      <a:lnTo>
                        <a:pt x="630" y="6"/>
                      </a:lnTo>
                      <a:close/>
                      <a:moveTo>
                        <a:pt x="618" y="6"/>
                      </a:moveTo>
                      <a:lnTo>
                        <a:pt x="612" y="6"/>
                      </a:lnTo>
                      <a:lnTo>
                        <a:pt x="612" y="0"/>
                      </a:lnTo>
                      <a:lnTo>
                        <a:pt x="618" y="0"/>
                      </a:lnTo>
                      <a:lnTo>
                        <a:pt x="618" y="6"/>
                      </a:lnTo>
                      <a:close/>
                      <a:moveTo>
                        <a:pt x="606" y="6"/>
                      </a:moveTo>
                      <a:lnTo>
                        <a:pt x="600" y="6"/>
                      </a:lnTo>
                      <a:lnTo>
                        <a:pt x="600" y="0"/>
                      </a:lnTo>
                      <a:lnTo>
                        <a:pt x="606" y="0"/>
                      </a:lnTo>
                      <a:lnTo>
                        <a:pt x="606" y="6"/>
                      </a:lnTo>
                      <a:close/>
                      <a:moveTo>
                        <a:pt x="594" y="6"/>
                      </a:moveTo>
                      <a:lnTo>
                        <a:pt x="588" y="6"/>
                      </a:lnTo>
                      <a:lnTo>
                        <a:pt x="588" y="0"/>
                      </a:lnTo>
                      <a:lnTo>
                        <a:pt x="594" y="0"/>
                      </a:lnTo>
                      <a:lnTo>
                        <a:pt x="594" y="6"/>
                      </a:lnTo>
                      <a:close/>
                      <a:moveTo>
                        <a:pt x="582" y="6"/>
                      </a:moveTo>
                      <a:lnTo>
                        <a:pt x="576" y="6"/>
                      </a:lnTo>
                      <a:lnTo>
                        <a:pt x="576" y="0"/>
                      </a:lnTo>
                      <a:lnTo>
                        <a:pt x="582" y="0"/>
                      </a:lnTo>
                      <a:lnTo>
                        <a:pt x="582" y="6"/>
                      </a:lnTo>
                      <a:close/>
                      <a:moveTo>
                        <a:pt x="570" y="6"/>
                      </a:moveTo>
                      <a:lnTo>
                        <a:pt x="564" y="6"/>
                      </a:lnTo>
                      <a:lnTo>
                        <a:pt x="564" y="0"/>
                      </a:lnTo>
                      <a:lnTo>
                        <a:pt x="570" y="0"/>
                      </a:lnTo>
                      <a:lnTo>
                        <a:pt x="570" y="6"/>
                      </a:lnTo>
                      <a:close/>
                      <a:moveTo>
                        <a:pt x="558" y="6"/>
                      </a:moveTo>
                      <a:lnTo>
                        <a:pt x="552" y="6"/>
                      </a:lnTo>
                      <a:lnTo>
                        <a:pt x="552" y="0"/>
                      </a:lnTo>
                      <a:lnTo>
                        <a:pt x="558" y="0"/>
                      </a:lnTo>
                      <a:lnTo>
                        <a:pt x="558" y="6"/>
                      </a:lnTo>
                      <a:close/>
                      <a:moveTo>
                        <a:pt x="546" y="6"/>
                      </a:moveTo>
                      <a:lnTo>
                        <a:pt x="540" y="6"/>
                      </a:lnTo>
                      <a:lnTo>
                        <a:pt x="540" y="0"/>
                      </a:lnTo>
                      <a:lnTo>
                        <a:pt x="546" y="0"/>
                      </a:lnTo>
                      <a:lnTo>
                        <a:pt x="546" y="6"/>
                      </a:lnTo>
                      <a:close/>
                      <a:moveTo>
                        <a:pt x="534" y="6"/>
                      </a:moveTo>
                      <a:lnTo>
                        <a:pt x="528" y="6"/>
                      </a:lnTo>
                      <a:lnTo>
                        <a:pt x="528" y="0"/>
                      </a:lnTo>
                      <a:lnTo>
                        <a:pt x="534" y="0"/>
                      </a:lnTo>
                      <a:lnTo>
                        <a:pt x="534" y="6"/>
                      </a:lnTo>
                      <a:close/>
                      <a:moveTo>
                        <a:pt x="522" y="6"/>
                      </a:moveTo>
                      <a:lnTo>
                        <a:pt x="516" y="6"/>
                      </a:lnTo>
                      <a:lnTo>
                        <a:pt x="516" y="0"/>
                      </a:lnTo>
                      <a:lnTo>
                        <a:pt x="522" y="0"/>
                      </a:lnTo>
                      <a:lnTo>
                        <a:pt x="522" y="6"/>
                      </a:lnTo>
                      <a:close/>
                      <a:moveTo>
                        <a:pt x="510" y="6"/>
                      </a:moveTo>
                      <a:lnTo>
                        <a:pt x="504" y="6"/>
                      </a:lnTo>
                      <a:lnTo>
                        <a:pt x="504" y="0"/>
                      </a:lnTo>
                      <a:lnTo>
                        <a:pt x="510" y="0"/>
                      </a:lnTo>
                      <a:lnTo>
                        <a:pt x="510" y="6"/>
                      </a:lnTo>
                      <a:close/>
                      <a:moveTo>
                        <a:pt x="498" y="6"/>
                      </a:moveTo>
                      <a:lnTo>
                        <a:pt x="492" y="6"/>
                      </a:lnTo>
                      <a:lnTo>
                        <a:pt x="492" y="0"/>
                      </a:lnTo>
                      <a:lnTo>
                        <a:pt x="498" y="0"/>
                      </a:lnTo>
                      <a:lnTo>
                        <a:pt x="498" y="6"/>
                      </a:lnTo>
                      <a:close/>
                      <a:moveTo>
                        <a:pt x="486" y="6"/>
                      </a:moveTo>
                      <a:lnTo>
                        <a:pt x="480" y="6"/>
                      </a:lnTo>
                      <a:lnTo>
                        <a:pt x="480" y="0"/>
                      </a:lnTo>
                      <a:lnTo>
                        <a:pt x="486" y="0"/>
                      </a:lnTo>
                      <a:lnTo>
                        <a:pt x="486" y="6"/>
                      </a:lnTo>
                      <a:close/>
                      <a:moveTo>
                        <a:pt x="474" y="6"/>
                      </a:moveTo>
                      <a:lnTo>
                        <a:pt x="468" y="6"/>
                      </a:lnTo>
                      <a:lnTo>
                        <a:pt x="468" y="0"/>
                      </a:lnTo>
                      <a:lnTo>
                        <a:pt x="474" y="0"/>
                      </a:lnTo>
                      <a:lnTo>
                        <a:pt x="474" y="6"/>
                      </a:lnTo>
                      <a:close/>
                      <a:moveTo>
                        <a:pt x="462" y="6"/>
                      </a:moveTo>
                      <a:lnTo>
                        <a:pt x="456" y="6"/>
                      </a:lnTo>
                      <a:lnTo>
                        <a:pt x="456" y="0"/>
                      </a:lnTo>
                      <a:lnTo>
                        <a:pt x="462" y="0"/>
                      </a:lnTo>
                      <a:lnTo>
                        <a:pt x="462" y="6"/>
                      </a:lnTo>
                      <a:close/>
                      <a:moveTo>
                        <a:pt x="450" y="6"/>
                      </a:moveTo>
                      <a:lnTo>
                        <a:pt x="444" y="6"/>
                      </a:lnTo>
                      <a:lnTo>
                        <a:pt x="444" y="0"/>
                      </a:lnTo>
                      <a:lnTo>
                        <a:pt x="450" y="0"/>
                      </a:lnTo>
                      <a:lnTo>
                        <a:pt x="450" y="6"/>
                      </a:lnTo>
                      <a:close/>
                      <a:moveTo>
                        <a:pt x="438" y="6"/>
                      </a:moveTo>
                      <a:lnTo>
                        <a:pt x="432" y="6"/>
                      </a:lnTo>
                      <a:lnTo>
                        <a:pt x="432" y="0"/>
                      </a:lnTo>
                      <a:lnTo>
                        <a:pt x="438" y="0"/>
                      </a:lnTo>
                      <a:lnTo>
                        <a:pt x="438" y="6"/>
                      </a:lnTo>
                      <a:close/>
                      <a:moveTo>
                        <a:pt x="426" y="6"/>
                      </a:moveTo>
                      <a:lnTo>
                        <a:pt x="420" y="6"/>
                      </a:lnTo>
                      <a:lnTo>
                        <a:pt x="420" y="0"/>
                      </a:lnTo>
                      <a:lnTo>
                        <a:pt x="426" y="0"/>
                      </a:lnTo>
                      <a:lnTo>
                        <a:pt x="426" y="6"/>
                      </a:lnTo>
                      <a:close/>
                      <a:moveTo>
                        <a:pt x="414" y="6"/>
                      </a:moveTo>
                      <a:lnTo>
                        <a:pt x="408" y="6"/>
                      </a:lnTo>
                      <a:lnTo>
                        <a:pt x="408" y="0"/>
                      </a:lnTo>
                      <a:lnTo>
                        <a:pt x="414" y="0"/>
                      </a:lnTo>
                      <a:lnTo>
                        <a:pt x="414" y="6"/>
                      </a:lnTo>
                      <a:close/>
                      <a:moveTo>
                        <a:pt x="402" y="6"/>
                      </a:moveTo>
                      <a:lnTo>
                        <a:pt x="396" y="6"/>
                      </a:lnTo>
                      <a:lnTo>
                        <a:pt x="396" y="0"/>
                      </a:lnTo>
                      <a:lnTo>
                        <a:pt x="402" y="0"/>
                      </a:lnTo>
                      <a:lnTo>
                        <a:pt x="402" y="6"/>
                      </a:lnTo>
                      <a:close/>
                      <a:moveTo>
                        <a:pt x="390" y="6"/>
                      </a:moveTo>
                      <a:lnTo>
                        <a:pt x="384" y="6"/>
                      </a:lnTo>
                      <a:lnTo>
                        <a:pt x="384" y="0"/>
                      </a:lnTo>
                      <a:lnTo>
                        <a:pt x="390" y="0"/>
                      </a:lnTo>
                      <a:lnTo>
                        <a:pt x="390" y="6"/>
                      </a:lnTo>
                      <a:close/>
                      <a:moveTo>
                        <a:pt x="378" y="6"/>
                      </a:moveTo>
                      <a:lnTo>
                        <a:pt x="372" y="6"/>
                      </a:lnTo>
                      <a:lnTo>
                        <a:pt x="372" y="0"/>
                      </a:lnTo>
                      <a:lnTo>
                        <a:pt x="378" y="0"/>
                      </a:lnTo>
                      <a:lnTo>
                        <a:pt x="378" y="6"/>
                      </a:lnTo>
                      <a:close/>
                      <a:moveTo>
                        <a:pt x="366" y="6"/>
                      </a:moveTo>
                      <a:lnTo>
                        <a:pt x="360" y="6"/>
                      </a:lnTo>
                      <a:lnTo>
                        <a:pt x="360" y="0"/>
                      </a:lnTo>
                      <a:lnTo>
                        <a:pt x="366" y="0"/>
                      </a:lnTo>
                      <a:lnTo>
                        <a:pt x="366" y="6"/>
                      </a:lnTo>
                      <a:close/>
                      <a:moveTo>
                        <a:pt x="354" y="6"/>
                      </a:moveTo>
                      <a:lnTo>
                        <a:pt x="348" y="6"/>
                      </a:lnTo>
                      <a:lnTo>
                        <a:pt x="348" y="0"/>
                      </a:lnTo>
                      <a:lnTo>
                        <a:pt x="354" y="0"/>
                      </a:lnTo>
                      <a:lnTo>
                        <a:pt x="354" y="6"/>
                      </a:lnTo>
                      <a:close/>
                      <a:moveTo>
                        <a:pt x="342" y="6"/>
                      </a:moveTo>
                      <a:lnTo>
                        <a:pt x="336" y="6"/>
                      </a:lnTo>
                      <a:lnTo>
                        <a:pt x="336" y="0"/>
                      </a:lnTo>
                      <a:lnTo>
                        <a:pt x="342" y="0"/>
                      </a:lnTo>
                      <a:lnTo>
                        <a:pt x="342" y="6"/>
                      </a:lnTo>
                      <a:close/>
                      <a:moveTo>
                        <a:pt x="330" y="6"/>
                      </a:moveTo>
                      <a:lnTo>
                        <a:pt x="324" y="6"/>
                      </a:lnTo>
                      <a:lnTo>
                        <a:pt x="324" y="0"/>
                      </a:lnTo>
                      <a:lnTo>
                        <a:pt x="330" y="0"/>
                      </a:lnTo>
                      <a:lnTo>
                        <a:pt x="330" y="6"/>
                      </a:lnTo>
                      <a:close/>
                      <a:moveTo>
                        <a:pt x="318" y="6"/>
                      </a:moveTo>
                      <a:lnTo>
                        <a:pt x="312" y="6"/>
                      </a:lnTo>
                      <a:lnTo>
                        <a:pt x="312" y="0"/>
                      </a:lnTo>
                      <a:lnTo>
                        <a:pt x="318" y="0"/>
                      </a:lnTo>
                      <a:lnTo>
                        <a:pt x="318" y="6"/>
                      </a:lnTo>
                      <a:close/>
                      <a:moveTo>
                        <a:pt x="306" y="6"/>
                      </a:moveTo>
                      <a:lnTo>
                        <a:pt x="300" y="6"/>
                      </a:lnTo>
                      <a:lnTo>
                        <a:pt x="300" y="0"/>
                      </a:lnTo>
                      <a:lnTo>
                        <a:pt x="306" y="0"/>
                      </a:lnTo>
                      <a:lnTo>
                        <a:pt x="306" y="6"/>
                      </a:lnTo>
                      <a:close/>
                      <a:moveTo>
                        <a:pt x="294" y="6"/>
                      </a:moveTo>
                      <a:lnTo>
                        <a:pt x="288" y="6"/>
                      </a:lnTo>
                      <a:lnTo>
                        <a:pt x="288" y="0"/>
                      </a:lnTo>
                      <a:lnTo>
                        <a:pt x="294" y="0"/>
                      </a:lnTo>
                      <a:lnTo>
                        <a:pt x="294" y="6"/>
                      </a:lnTo>
                      <a:close/>
                      <a:moveTo>
                        <a:pt x="282" y="6"/>
                      </a:moveTo>
                      <a:lnTo>
                        <a:pt x="276" y="6"/>
                      </a:lnTo>
                      <a:lnTo>
                        <a:pt x="276" y="0"/>
                      </a:lnTo>
                      <a:lnTo>
                        <a:pt x="282" y="0"/>
                      </a:lnTo>
                      <a:lnTo>
                        <a:pt x="282" y="6"/>
                      </a:lnTo>
                      <a:close/>
                      <a:moveTo>
                        <a:pt x="270" y="6"/>
                      </a:moveTo>
                      <a:lnTo>
                        <a:pt x="264" y="6"/>
                      </a:lnTo>
                      <a:lnTo>
                        <a:pt x="264" y="0"/>
                      </a:lnTo>
                      <a:lnTo>
                        <a:pt x="270" y="0"/>
                      </a:lnTo>
                      <a:lnTo>
                        <a:pt x="270" y="6"/>
                      </a:lnTo>
                      <a:close/>
                      <a:moveTo>
                        <a:pt x="258" y="6"/>
                      </a:moveTo>
                      <a:lnTo>
                        <a:pt x="252" y="6"/>
                      </a:lnTo>
                      <a:lnTo>
                        <a:pt x="252" y="0"/>
                      </a:lnTo>
                      <a:lnTo>
                        <a:pt x="258" y="0"/>
                      </a:lnTo>
                      <a:lnTo>
                        <a:pt x="258" y="6"/>
                      </a:lnTo>
                      <a:close/>
                      <a:moveTo>
                        <a:pt x="246" y="6"/>
                      </a:moveTo>
                      <a:lnTo>
                        <a:pt x="240" y="6"/>
                      </a:lnTo>
                      <a:lnTo>
                        <a:pt x="240" y="0"/>
                      </a:lnTo>
                      <a:lnTo>
                        <a:pt x="246" y="0"/>
                      </a:lnTo>
                      <a:lnTo>
                        <a:pt x="246" y="6"/>
                      </a:lnTo>
                      <a:close/>
                      <a:moveTo>
                        <a:pt x="234" y="6"/>
                      </a:moveTo>
                      <a:lnTo>
                        <a:pt x="228" y="6"/>
                      </a:lnTo>
                      <a:lnTo>
                        <a:pt x="228" y="0"/>
                      </a:lnTo>
                      <a:lnTo>
                        <a:pt x="234" y="0"/>
                      </a:lnTo>
                      <a:lnTo>
                        <a:pt x="234" y="6"/>
                      </a:lnTo>
                      <a:close/>
                      <a:moveTo>
                        <a:pt x="222" y="6"/>
                      </a:moveTo>
                      <a:lnTo>
                        <a:pt x="216" y="6"/>
                      </a:lnTo>
                      <a:lnTo>
                        <a:pt x="216" y="0"/>
                      </a:lnTo>
                      <a:lnTo>
                        <a:pt x="222" y="0"/>
                      </a:lnTo>
                      <a:lnTo>
                        <a:pt x="222" y="6"/>
                      </a:lnTo>
                      <a:close/>
                      <a:moveTo>
                        <a:pt x="210" y="6"/>
                      </a:moveTo>
                      <a:lnTo>
                        <a:pt x="204" y="6"/>
                      </a:lnTo>
                      <a:lnTo>
                        <a:pt x="204" y="0"/>
                      </a:lnTo>
                      <a:lnTo>
                        <a:pt x="210" y="0"/>
                      </a:lnTo>
                      <a:lnTo>
                        <a:pt x="210" y="6"/>
                      </a:lnTo>
                      <a:close/>
                      <a:moveTo>
                        <a:pt x="198" y="6"/>
                      </a:moveTo>
                      <a:lnTo>
                        <a:pt x="192" y="6"/>
                      </a:lnTo>
                      <a:lnTo>
                        <a:pt x="192" y="0"/>
                      </a:lnTo>
                      <a:lnTo>
                        <a:pt x="198" y="0"/>
                      </a:lnTo>
                      <a:lnTo>
                        <a:pt x="198" y="6"/>
                      </a:lnTo>
                      <a:close/>
                      <a:moveTo>
                        <a:pt x="186" y="6"/>
                      </a:moveTo>
                      <a:lnTo>
                        <a:pt x="180" y="6"/>
                      </a:lnTo>
                      <a:lnTo>
                        <a:pt x="180" y="0"/>
                      </a:lnTo>
                      <a:lnTo>
                        <a:pt x="186" y="0"/>
                      </a:lnTo>
                      <a:lnTo>
                        <a:pt x="186" y="6"/>
                      </a:lnTo>
                      <a:close/>
                      <a:moveTo>
                        <a:pt x="174" y="6"/>
                      </a:moveTo>
                      <a:lnTo>
                        <a:pt x="168" y="6"/>
                      </a:lnTo>
                      <a:lnTo>
                        <a:pt x="168" y="0"/>
                      </a:lnTo>
                      <a:lnTo>
                        <a:pt x="174" y="0"/>
                      </a:lnTo>
                      <a:lnTo>
                        <a:pt x="174" y="6"/>
                      </a:lnTo>
                      <a:close/>
                      <a:moveTo>
                        <a:pt x="162" y="6"/>
                      </a:moveTo>
                      <a:lnTo>
                        <a:pt x="156" y="6"/>
                      </a:lnTo>
                      <a:lnTo>
                        <a:pt x="156" y="0"/>
                      </a:lnTo>
                      <a:lnTo>
                        <a:pt x="162" y="0"/>
                      </a:lnTo>
                      <a:lnTo>
                        <a:pt x="162" y="6"/>
                      </a:lnTo>
                      <a:close/>
                      <a:moveTo>
                        <a:pt x="150" y="6"/>
                      </a:moveTo>
                      <a:lnTo>
                        <a:pt x="144" y="6"/>
                      </a:lnTo>
                      <a:lnTo>
                        <a:pt x="144" y="0"/>
                      </a:lnTo>
                      <a:lnTo>
                        <a:pt x="150" y="0"/>
                      </a:lnTo>
                      <a:lnTo>
                        <a:pt x="150" y="6"/>
                      </a:lnTo>
                      <a:close/>
                      <a:moveTo>
                        <a:pt x="138" y="6"/>
                      </a:moveTo>
                      <a:lnTo>
                        <a:pt x="132" y="6"/>
                      </a:lnTo>
                      <a:lnTo>
                        <a:pt x="132" y="0"/>
                      </a:lnTo>
                      <a:lnTo>
                        <a:pt x="138" y="0"/>
                      </a:lnTo>
                      <a:lnTo>
                        <a:pt x="138" y="6"/>
                      </a:lnTo>
                      <a:close/>
                      <a:moveTo>
                        <a:pt x="126" y="6"/>
                      </a:moveTo>
                      <a:lnTo>
                        <a:pt x="120" y="6"/>
                      </a:lnTo>
                      <a:lnTo>
                        <a:pt x="120" y="0"/>
                      </a:lnTo>
                      <a:lnTo>
                        <a:pt x="126" y="0"/>
                      </a:lnTo>
                      <a:lnTo>
                        <a:pt x="126" y="6"/>
                      </a:lnTo>
                      <a:close/>
                      <a:moveTo>
                        <a:pt x="114" y="6"/>
                      </a:moveTo>
                      <a:lnTo>
                        <a:pt x="108" y="6"/>
                      </a:lnTo>
                      <a:lnTo>
                        <a:pt x="108" y="0"/>
                      </a:lnTo>
                      <a:lnTo>
                        <a:pt x="114" y="0"/>
                      </a:lnTo>
                      <a:lnTo>
                        <a:pt x="114" y="6"/>
                      </a:lnTo>
                      <a:close/>
                      <a:moveTo>
                        <a:pt x="102" y="6"/>
                      </a:moveTo>
                      <a:lnTo>
                        <a:pt x="96" y="6"/>
                      </a:lnTo>
                      <a:lnTo>
                        <a:pt x="96" y="0"/>
                      </a:lnTo>
                      <a:lnTo>
                        <a:pt x="102" y="0"/>
                      </a:lnTo>
                      <a:lnTo>
                        <a:pt x="102" y="6"/>
                      </a:lnTo>
                      <a:close/>
                      <a:moveTo>
                        <a:pt x="90" y="6"/>
                      </a:moveTo>
                      <a:lnTo>
                        <a:pt x="84" y="6"/>
                      </a:lnTo>
                      <a:lnTo>
                        <a:pt x="84" y="0"/>
                      </a:lnTo>
                      <a:lnTo>
                        <a:pt x="90" y="0"/>
                      </a:lnTo>
                      <a:lnTo>
                        <a:pt x="90" y="6"/>
                      </a:lnTo>
                      <a:close/>
                      <a:moveTo>
                        <a:pt x="78" y="6"/>
                      </a:moveTo>
                      <a:lnTo>
                        <a:pt x="72" y="6"/>
                      </a:lnTo>
                      <a:lnTo>
                        <a:pt x="72" y="0"/>
                      </a:lnTo>
                      <a:lnTo>
                        <a:pt x="78" y="0"/>
                      </a:lnTo>
                      <a:lnTo>
                        <a:pt x="78" y="6"/>
                      </a:lnTo>
                      <a:close/>
                      <a:moveTo>
                        <a:pt x="66" y="6"/>
                      </a:moveTo>
                      <a:lnTo>
                        <a:pt x="60" y="6"/>
                      </a:lnTo>
                      <a:lnTo>
                        <a:pt x="60" y="0"/>
                      </a:lnTo>
                      <a:lnTo>
                        <a:pt x="66" y="0"/>
                      </a:lnTo>
                      <a:lnTo>
                        <a:pt x="66" y="6"/>
                      </a:lnTo>
                      <a:close/>
                      <a:moveTo>
                        <a:pt x="54" y="6"/>
                      </a:moveTo>
                      <a:lnTo>
                        <a:pt x="48" y="6"/>
                      </a:lnTo>
                      <a:lnTo>
                        <a:pt x="48" y="0"/>
                      </a:lnTo>
                      <a:lnTo>
                        <a:pt x="54" y="0"/>
                      </a:lnTo>
                      <a:lnTo>
                        <a:pt x="54" y="6"/>
                      </a:lnTo>
                      <a:close/>
                      <a:moveTo>
                        <a:pt x="42" y="6"/>
                      </a:moveTo>
                      <a:lnTo>
                        <a:pt x="36" y="6"/>
                      </a:lnTo>
                      <a:lnTo>
                        <a:pt x="36" y="0"/>
                      </a:lnTo>
                      <a:lnTo>
                        <a:pt x="42" y="0"/>
                      </a:lnTo>
                      <a:lnTo>
                        <a:pt x="42" y="6"/>
                      </a:lnTo>
                      <a:close/>
                      <a:moveTo>
                        <a:pt x="30" y="6"/>
                      </a:moveTo>
                      <a:lnTo>
                        <a:pt x="24" y="6"/>
                      </a:lnTo>
                      <a:lnTo>
                        <a:pt x="24" y="0"/>
                      </a:lnTo>
                      <a:lnTo>
                        <a:pt x="30" y="0"/>
                      </a:lnTo>
                      <a:lnTo>
                        <a:pt x="30" y="6"/>
                      </a:lnTo>
                      <a:close/>
                      <a:moveTo>
                        <a:pt x="18" y="6"/>
                      </a:moveTo>
                      <a:lnTo>
                        <a:pt x="12" y="6"/>
                      </a:lnTo>
                      <a:lnTo>
                        <a:pt x="12" y="0"/>
                      </a:lnTo>
                      <a:lnTo>
                        <a:pt x="18" y="0"/>
                      </a:lnTo>
                      <a:lnTo>
                        <a:pt x="18" y="6"/>
                      </a:lnTo>
                      <a:close/>
                      <a:moveTo>
                        <a:pt x="6" y="6"/>
                      </a:moveTo>
                      <a:lnTo>
                        <a:pt x="0" y="6"/>
                      </a:lnTo>
                      <a:lnTo>
                        <a:pt x="0" y="0"/>
                      </a:lnTo>
                      <a:lnTo>
                        <a:pt x="6" y="0"/>
                      </a:lnTo>
                      <a:lnTo>
                        <a:pt x="6" y="6"/>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36"/>
                <p:cNvSpPr>
                  <a:spLocks noEditPoints="1"/>
                </p:cNvSpPr>
                <p:nvPr/>
              </p:nvSpPr>
              <p:spPr bwMode="auto">
                <a:xfrm>
                  <a:off x="3776663" y="3479800"/>
                  <a:ext cx="9525" cy="273050"/>
                </a:xfrm>
                <a:custGeom>
                  <a:avLst/>
                  <a:gdLst/>
                  <a:ahLst/>
                  <a:cxnLst>
                    <a:cxn ang="0">
                      <a:pos x="6" y="6"/>
                    </a:cxn>
                    <a:cxn ang="0">
                      <a:pos x="0" y="0"/>
                    </a:cxn>
                    <a:cxn ang="0">
                      <a:pos x="6" y="12"/>
                    </a:cxn>
                    <a:cxn ang="0">
                      <a:pos x="0" y="18"/>
                    </a:cxn>
                    <a:cxn ang="0">
                      <a:pos x="6" y="12"/>
                    </a:cxn>
                    <a:cxn ang="0">
                      <a:pos x="6" y="30"/>
                    </a:cxn>
                    <a:cxn ang="0">
                      <a:pos x="0" y="24"/>
                    </a:cxn>
                    <a:cxn ang="0">
                      <a:pos x="6" y="36"/>
                    </a:cxn>
                    <a:cxn ang="0">
                      <a:pos x="0" y="42"/>
                    </a:cxn>
                    <a:cxn ang="0">
                      <a:pos x="6" y="36"/>
                    </a:cxn>
                    <a:cxn ang="0">
                      <a:pos x="6" y="54"/>
                    </a:cxn>
                    <a:cxn ang="0">
                      <a:pos x="0" y="48"/>
                    </a:cxn>
                    <a:cxn ang="0">
                      <a:pos x="6" y="60"/>
                    </a:cxn>
                    <a:cxn ang="0">
                      <a:pos x="0" y="66"/>
                    </a:cxn>
                    <a:cxn ang="0">
                      <a:pos x="6" y="60"/>
                    </a:cxn>
                    <a:cxn ang="0">
                      <a:pos x="6" y="78"/>
                    </a:cxn>
                    <a:cxn ang="0">
                      <a:pos x="0" y="72"/>
                    </a:cxn>
                    <a:cxn ang="0">
                      <a:pos x="6" y="84"/>
                    </a:cxn>
                    <a:cxn ang="0">
                      <a:pos x="0" y="90"/>
                    </a:cxn>
                    <a:cxn ang="0">
                      <a:pos x="6" y="84"/>
                    </a:cxn>
                    <a:cxn ang="0">
                      <a:pos x="6" y="102"/>
                    </a:cxn>
                    <a:cxn ang="0">
                      <a:pos x="0" y="96"/>
                    </a:cxn>
                    <a:cxn ang="0">
                      <a:pos x="6" y="108"/>
                    </a:cxn>
                    <a:cxn ang="0">
                      <a:pos x="0" y="114"/>
                    </a:cxn>
                    <a:cxn ang="0">
                      <a:pos x="6" y="108"/>
                    </a:cxn>
                    <a:cxn ang="0">
                      <a:pos x="6" y="126"/>
                    </a:cxn>
                    <a:cxn ang="0">
                      <a:pos x="0" y="120"/>
                    </a:cxn>
                    <a:cxn ang="0">
                      <a:pos x="6" y="132"/>
                    </a:cxn>
                    <a:cxn ang="0">
                      <a:pos x="0" y="138"/>
                    </a:cxn>
                    <a:cxn ang="0">
                      <a:pos x="6" y="132"/>
                    </a:cxn>
                    <a:cxn ang="0">
                      <a:pos x="6" y="150"/>
                    </a:cxn>
                    <a:cxn ang="0">
                      <a:pos x="0" y="144"/>
                    </a:cxn>
                    <a:cxn ang="0">
                      <a:pos x="6" y="156"/>
                    </a:cxn>
                    <a:cxn ang="0">
                      <a:pos x="0" y="162"/>
                    </a:cxn>
                    <a:cxn ang="0">
                      <a:pos x="6" y="156"/>
                    </a:cxn>
                    <a:cxn ang="0">
                      <a:pos x="6" y="172"/>
                    </a:cxn>
                    <a:cxn ang="0">
                      <a:pos x="0" y="168"/>
                    </a:cxn>
                  </a:cxnLst>
                  <a:rect l="0" t="0" r="r" b="b"/>
                  <a:pathLst>
                    <a:path w="6" h="172">
                      <a:moveTo>
                        <a:pt x="6" y="0"/>
                      </a:moveTo>
                      <a:lnTo>
                        <a:pt x="6" y="6"/>
                      </a:lnTo>
                      <a:lnTo>
                        <a:pt x="0" y="6"/>
                      </a:lnTo>
                      <a:lnTo>
                        <a:pt x="0" y="0"/>
                      </a:lnTo>
                      <a:lnTo>
                        <a:pt x="6" y="0"/>
                      </a:lnTo>
                      <a:close/>
                      <a:moveTo>
                        <a:pt x="6" y="12"/>
                      </a:moveTo>
                      <a:lnTo>
                        <a:pt x="6" y="18"/>
                      </a:lnTo>
                      <a:lnTo>
                        <a:pt x="0" y="18"/>
                      </a:lnTo>
                      <a:lnTo>
                        <a:pt x="0" y="12"/>
                      </a:lnTo>
                      <a:lnTo>
                        <a:pt x="6" y="12"/>
                      </a:lnTo>
                      <a:close/>
                      <a:moveTo>
                        <a:pt x="6" y="24"/>
                      </a:moveTo>
                      <a:lnTo>
                        <a:pt x="6" y="30"/>
                      </a:lnTo>
                      <a:lnTo>
                        <a:pt x="0" y="30"/>
                      </a:lnTo>
                      <a:lnTo>
                        <a:pt x="0" y="24"/>
                      </a:lnTo>
                      <a:lnTo>
                        <a:pt x="6" y="24"/>
                      </a:lnTo>
                      <a:close/>
                      <a:moveTo>
                        <a:pt x="6" y="36"/>
                      </a:moveTo>
                      <a:lnTo>
                        <a:pt x="6" y="42"/>
                      </a:lnTo>
                      <a:lnTo>
                        <a:pt x="0" y="42"/>
                      </a:lnTo>
                      <a:lnTo>
                        <a:pt x="0" y="36"/>
                      </a:lnTo>
                      <a:lnTo>
                        <a:pt x="6" y="36"/>
                      </a:lnTo>
                      <a:close/>
                      <a:moveTo>
                        <a:pt x="6" y="48"/>
                      </a:moveTo>
                      <a:lnTo>
                        <a:pt x="6" y="54"/>
                      </a:lnTo>
                      <a:lnTo>
                        <a:pt x="0" y="54"/>
                      </a:lnTo>
                      <a:lnTo>
                        <a:pt x="0" y="48"/>
                      </a:lnTo>
                      <a:lnTo>
                        <a:pt x="6" y="48"/>
                      </a:lnTo>
                      <a:close/>
                      <a:moveTo>
                        <a:pt x="6" y="60"/>
                      </a:moveTo>
                      <a:lnTo>
                        <a:pt x="6" y="66"/>
                      </a:lnTo>
                      <a:lnTo>
                        <a:pt x="0" y="66"/>
                      </a:lnTo>
                      <a:lnTo>
                        <a:pt x="0" y="60"/>
                      </a:lnTo>
                      <a:lnTo>
                        <a:pt x="6" y="60"/>
                      </a:lnTo>
                      <a:close/>
                      <a:moveTo>
                        <a:pt x="6" y="72"/>
                      </a:moveTo>
                      <a:lnTo>
                        <a:pt x="6" y="78"/>
                      </a:lnTo>
                      <a:lnTo>
                        <a:pt x="0" y="78"/>
                      </a:lnTo>
                      <a:lnTo>
                        <a:pt x="0" y="72"/>
                      </a:lnTo>
                      <a:lnTo>
                        <a:pt x="6" y="72"/>
                      </a:lnTo>
                      <a:close/>
                      <a:moveTo>
                        <a:pt x="6" y="84"/>
                      </a:moveTo>
                      <a:lnTo>
                        <a:pt x="6" y="90"/>
                      </a:lnTo>
                      <a:lnTo>
                        <a:pt x="0" y="90"/>
                      </a:lnTo>
                      <a:lnTo>
                        <a:pt x="0" y="84"/>
                      </a:lnTo>
                      <a:lnTo>
                        <a:pt x="6" y="84"/>
                      </a:lnTo>
                      <a:close/>
                      <a:moveTo>
                        <a:pt x="6" y="96"/>
                      </a:moveTo>
                      <a:lnTo>
                        <a:pt x="6" y="102"/>
                      </a:lnTo>
                      <a:lnTo>
                        <a:pt x="0" y="102"/>
                      </a:lnTo>
                      <a:lnTo>
                        <a:pt x="0" y="96"/>
                      </a:lnTo>
                      <a:lnTo>
                        <a:pt x="6" y="96"/>
                      </a:lnTo>
                      <a:close/>
                      <a:moveTo>
                        <a:pt x="6" y="108"/>
                      </a:moveTo>
                      <a:lnTo>
                        <a:pt x="6" y="114"/>
                      </a:lnTo>
                      <a:lnTo>
                        <a:pt x="0" y="114"/>
                      </a:lnTo>
                      <a:lnTo>
                        <a:pt x="0" y="108"/>
                      </a:lnTo>
                      <a:lnTo>
                        <a:pt x="6" y="108"/>
                      </a:lnTo>
                      <a:close/>
                      <a:moveTo>
                        <a:pt x="6" y="120"/>
                      </a:moveTo>
                      <a:lnTo>
                        <a:pt x="6" y="126"/>
                      </a:lnTo>
                      <a:lnTo>
                        <a:pt x="0" y="126"/>
                      </a:lnTo>
                      <a:lnTo>
                        <a:pt x="0" y="120"/>
                      </a:lnTo>
                      <a:lnTo>
                        <a:pt x="6" y="120"/>
                      </a:lnTo>
                      <a:close/>
                      <a:moveTo>
                        <a:pt x="6" y="132"/>
                      </a:moveTo>
                      <a:lnTo>
                        <a:pt x="6" y="138"/>
                      </a:lnTo>
                      <a:lnTo>
                        <a:pt x="0" y="138"/>
                      </a:lnTo>
                      <a:lnTo>
                        <a:pt x="0" y="132"/>
                      </a:lnTo>
                      <a:lnTo>
                        <a:pt x="6" y="132"/>
                      </a:lnTo>
                      <a:close/>
                      <a:moveTo>
                        <a:pt x="6" y="144"/>
                      </a:moveTo>
                      <a:lnTo>
                        <a:pt x="6" y="150"/>
                      </a:lnTo>
                      <a:lnTo>
                        <a:pt x="0" y="150"/>
                      </a:lnTo>
                      <a:lnTo>
                        <a:pt x="0" y="144"/>
                      </a:lnTo>
                      <a:lnTo>
                        <a:pt x="6" y="144"/>
                      </a:lnTo>
                      <a:close/>
                      <a:moveTo>
                        <a:pt x="6" y="156"/>
                      </a:moveTo>
                      <a:lnTo>
                        <a:pt x="6" y="162"/>
                      </a:lnTo>
                      <a:lnTo>
                        <a:pt x="0" y="162"/>
                      </a:lnTo>
                      <a:lnTo>
                        <a:pt x="0" y="156"/>
                      </a:lnTo>
                      <a:lnTo>
                        <a:pt x="6" y="156"/>
                      </a:lnTo>
                      <a:close/>
                      <a:moveTo>
                        <a:pt x="6" y="168"/>
                      </a:moveTo>
                      <a:lnTo>
                        <a:pt x="6" y="172"/>
                      </a:lnTo>
                      <a:lnTo>
                        <a:pt x="0" y="172"/>
                      </a:lnTo>
                      <a:lnTo>
                        <a:pt x="0" y="168"/>
                      </a:lnTo>
                      <a:lnTo>
                        <a:pt x="6" y="168"/>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37"/>
                <p:cNvSpPr>
                  <a:spLocks noEditPoints="1"/>
                </p:cNvSpPr>
                <p:nvPr/>
              </p:nvSpPr>
              <p:spPr bwMode="auto">
                <a:xfrm>
                  <a:off x="-80962" y="3200400"/>
                  <a:ext cx="4446588" cy="9525"/>
                </a:xfrm>
                <a:custGeom>
                  <a:avLst/>
                  <a:gdLst/>
                  <a:ahLst/>
                  <a:cxnLst>
                    <a:cxn ang="0">
                      <a:pos x="36" y="6"/>
                    </a:cxn>
                    <a:cxn ang="0">
                      <a:pos x="90" y="6"/>
                    </a:cxn>
                    <a:cxn ang="0">
                      <a:pos x="138" y="0"/>
                    </a:cxn>
                    <a:cxn ang="0">
                      <a:pos x="180" y="0"/>
                    </a:cxn>
                    <a:cxn ang="0">
                      <a:pos x="216" y="0"/>
                    </a:cxn>
                    <a:cxn ang="0">
                      <a:pos x="264" y="6"/>
                    </a:cxn>
                    <a:cxn ang="0">
                      <a:pos x="318" y="6"/>
                    </a:cxn>
                    <a:cxn ang="0">
                      <a:pos x="366" y="0"/>
                    </a:cxn>
                    <a:cxn ang="0">
                      <a:pos x="408" y="0"/>
                    </a:cxn>
                    <a:cxn ang="0">
                      <a:pos x="444" y="0"/>
                    </a:cxn>
                    <a:cxn ang="0">
                      <a:pos x="492" y="6"/>
                    </a:cxn>
                    <a:cxn ang="0">
                      <a:pos x="546" y="6"/>
                    </a:cxn>
                    <a:cxn ang="0">
                      <a:pos x="594" y="0"/>
                    </a:cxn>
                    <a:cxn ang="0">
                      <a:pos x="636" y="0"/>
                    </a:cxn>
                    <a:cxn ang="0">
                      <a:pos x="672" y="0"/>
                    </a:cxn>
                    <a:cxn ang="0">
                      <a:pos x="720" y="6"/>
                    </a:cxn>
                    <a:cxn ang="0">
                      <a:pos x="774" y="6"/>
                    </a:cxn>
                    <a:cxn ang="0">
                      <a:pos x="822" y="0"/>
                    </a:cxn>
                    <a:cxn ang="0">
                      <a:pos x="864" y="0"/>
                    </a:cxn>
                    <a:cxn ang="0">
                      <a:pos x="900" y="0"/>
                    </a:cxn>
                    <a:cxn ang="0">
                      <a:pos x="948" y="6"/>
                    </a:cxn>
                    <a:cxn ang="0">
                      <a:pos x="1002" y="6"/>
                    </a:cxn>
                    <a:cxn ang="0">
                      <a:pos x="1050" y="0"/>
                    </a:cxn>
                    <a:cxn ang="0">
                      <a:pos x="1092" y="0"/>
                    </a:cxn>
                    <a:cxn ang="0">
                      <a:pos x="1128" y="0"/>
                    </a:cxn>
                    <a:cxn ang="0">
                      <a:pos x="1176" y="6"/>
                    </a:cxn>
                    <a:cxn ang="0">
                      <a:pos x="1230" y="6"/>
                    </a:cxn>
                    <a:cxn ang="0">
                      <a:pos x="1278" y="0"/>
                    </a:cxn>
                    <a:cxn ang="0">
                      <a:pos x="1320" y="0"/>
                    </a:cxn>
                    <a:cxn ang="0">
                      <a:pos x="1356" y="0"/>
                    </a:cxn>
                    <a:cxn ang="0">
                      <a:pos x="1404" y="6"/>
                    </a:cxn>
                    <a:cxn ang="0">
                      <a:pos x="1458" y="6"/>
                    </a:cxn>
                    <a:cxn ang="0">
                      <a:pos x="1506" y="0"/>
                    </a:cxn>
                    <a:cxn ang="0">
                      <a:pos x="1548" y="0"/>
                    </a:cxn>
                    <a:cxn ang="0">
                      <a:pos x="1584" y="0"/>
                    </a:cxn>
                    <a:cxn ang="0">
                      <a:pos x="1632" y="6"/>
                    </a:cxn>
                    <a:cxn ang="0">
                      <a:pos x="1686" y="6"/>
                    </a:cxn>
                    <a:cxn ang="0">
                      <a:pos x="1734" y="0"/>
                    </a:cxn>
                    <a:cxn ang="0">
                      <a:pos x="1776" y="0"/>
                    </a:cxn>
                    <a:cxn ang="0">
                      <a:pos x="1812" y="0"/>
                    </a:cxn>
                    <a:cxn ang="0">
                      <a:pos x="1860" y="6"/>
                    </a:cxn>
                    <a:cxn ang="0">
                      <a:pos x="1914" y="6"/>
                    </a:cxn>
                    <a:cxn ang="0">
                      <a:pos x="1962" y="0"/>
                    </a:cxn>
                    <a:cxn ang="0">
                      <a:pos x="2004" y="0"/>
                    </a:cxn>
                    <a:cxn ang="0">
                      <a:pos x="2040" y="0"/>
                    </a:cxn>
                    <a:cxn ang="0">
                      <a:pos x="2088" y="6"/>
                    </a:cxn>
                    <a:cxn ang="0">
                      <a:pos x="2142" y="6"/>
                    </a:cxn>
                    <a:cxn ang="0">
                      <a:pos x="2190" y="0"/>
                    </a:cxn>
                    <a:cxn ang="0">
                      <a:pos x="2232" y="0"/>
                    </a:cxn>
                    <a:cxn ang="0">
                      <a:pos x="2268" y="0"/>
                    </a:cxn>
                    <a:cxn ang="0">
                      <a:pos x="2316" y="6"/>
                    </a:cxn>
                    <a:cxn ang="0">
                      <a:pos x="2370" y="6"/>
                    </a:cxn>
                    <a:cxn ang="0">
                      <a:pos x="2418" y="0"/>
                    </a:cxn>
                    <a:cxn ang="0">
                      <a:pos x="2460" y="0"/>
                    </a:cxn>
                    <a:cxn ang="0">
                      <a:pos x="2496" y="0"/>
                    </a:cxn>
                    <a:cxn ang="0">
                      <a:pos x="2544" y="6"/>
                    </a:cxn>
                    <a:cxn ang="0">
                      <a:pos x="2598" y="6"/>
                    </a:cxn>
                    <a:cxn ang="0">
                      <a:pos x="2646" y="0"/>
                    </a:cxn>
                    <a:cxn ang="0">
                      <a:pos x="2688" y="0"/>
                    </a:cxn>
                    <a:cxn ang="0">
                      <a:pos x="2724" y="0"/>
                    </a:cxn>
                    <a:cxn ang="0">
                      <a:pos x="2772" y="6"/>
                    </a:cxn>
                  </a:cxnLst>
                  <a:rect l="0" t="0" r="r" b="b"/>
                  <a:pathLst>
                    <a:path w="2801" h="6">
                      <a:moveTo>
                        <a:pt x="0" y="0"/>
                      </a:moveTo>
                      <a:lnTo>
                        <a:pt x="6" y="0"/>
                      </a:lnTo>
                      <a:lnTo>
                        <a:pt x="6" y="6"/>
                      </a:lnTo>
                      <a:lnTo>
                        <a:pt x="0" y="6"/>
                      </a:lnTo>
                      <a:lnTo>
                        <a:pt x="0" y="0"/>
                      </a:lnTo>
                      <a:close/>
                      <a:moveTo>
                        <a:pt x="12" y="0"/>
                      </a:moveTo>
                      <a:lnTo>
                        <a:pt x="18" y="0"/>
                      </a:lnTo>
                      <a:lnTo>
                        <a:pt x="18" y="6"/>
                      </a:lnTo>
                      <a:lnTo>
                        <a:pt x="12" y="6"/>
                      </a:lnTo>
                      <a:lnTo>
                        <a:pt x="12" y="0"/>
                      </a:lnTo>
                      <a:close/>
                      <a:moveTo>
                        <a:pt x="24" y="0"/>
                      </a:moveTo>
                      <a:lnTo>
                        <a:pt x="30" y="0"/>
                      </a:lnTo>
                      <a:lnTo>
                        <a:pt x="30" y="6"/>
                      </a:lnTo>
                      <a:lnTo>
                        <a:pt x="24" y="6"/>
                      </a:lnTo>
                      <a:lnTo>
                        <a:pt x="24" y="0"/>
                      </a:lnTo>
                      <a:close/>
                      <a:moveTo>
                        <a:pt x="36" y="0"/>
                      </a:moveTo>
                      <a:lnTo>
                        <a:pt x="42" y="0"/>
                      </a:lnTo>
                      <a:lnTo>
                        <a:pt x="42" y="6"/>
                      </a:lnTo>
                      <a:lnTo>
                        <a:pt x="36" y="6"/>
                      </a:lnTo>
                      <a:lnTo>
                        <a:pt x="36" y="0"/>
                      </a:lnTo>
                      <a:close/>
                      <a:moveTo>
                        <a:pt x="48" y="0"/>
                      </a:moveTo>
                      <a:lnTo>
                        <a:pt x="54" y="0"/>
                      </a:lnTo>
                      <a:lnTo>
                        <a:pt x="54" y="6"/>
                      </a:lnTo>
                      <a:lnTo>
                        <a:pt x="48" y="6"/>
                      </a:lnTo>
                      <a:lnTo>
                        <a:pt x="48" y="0"/>
                      </a:lnTo>
                      <a:close/>
                      <a:moveTo>
                        <a:pt x="60" y="0"/>
                      </a:moveTo>
                      <a:lnTo>
                        <a:pt x="66" y="0"/>
                      </a:lnTo>
                      <a:lnTo>
                        <a:pt x="66" y="6"/>
                      </a:lnTo>
                      <a:lnTo>
                        <a:pt x="60" y="6"/>
                      </a:lnTo>
                      <a:lnTo>
                        <a:pt x="60" y="0"/>
                      </a:lnTo>
                      <a:close/>
                      <a:moveTo>
                        <a:pt x="72" y="0"/>
                      </a:moveTo>
                      <a:lnTo>
                        <a:pt x="78" y="0"/>
                      </a:lnTo>
                      <a:lnTo>
                        <a:pt x="78" y="6"/>
                      </a:lnTo>
                      <a:lnTo>
                        <a:pt x="72" y="6"/>
                      </a:lnTo>
                      <a:lnTo>
                        <a:pt x="72" y="0"/>
                      </a:lnTo>
                      <a:close/>
                      <a:moveTo>
                        <a:pt x="84" y="0"/>
                      </a:moveTo>
                      <a:lnTo>
                        <a:pt x="90" y="0"/>
                      </a:lnTo>
                      <a:lnTo>
                        <a:pt x="90" y="6"/>
                      </a:lnTo>
                      <a:lnTo>
                        <a:pt x="84" y="6"/>
                      </a:lnTo>
                      <a:lnTo>
                        <a:pt x="84" y="0"/>
                      </a:lnTo>
                      <a:close/>
                      <a:moveTo>
                        <a:pt x="96" y="0"/>
                      </a:moveTo>
                      <a:lnTo>
                        <a:pt x="102" y="0"/>
                      </a:lnTo>
                      <a:lnTo>
                        <a:pt x="102" y="6"/>
                      </a:lnTo>
                      <a:lnTo>
                        <a:pt x="96" y="6"/>
                      </a:lnTo>
                      <a:lnTo>
                        <a:pt x="96" y="0"/>
                      </a:lnTo>
                      <a:close/>
                      <a:moveTo>
                        <a:pt x="108" y="0"/>
                      </a:moveTo>
                      <a:lnTo>
                        <a:pt x="114" y="0"/>
                      </a:lnTo>
                      <a:lnTo>
                        <a:pt x="114" y="6"/>
                      </a:lnTo>
                      <a:lnTo>
                        <a:pt x="108" y="6"/>
                      </a:lnTo>
                      <a:lnTo>
                        <a:pt x="108" y="0"/>
                      </a:lnTo>
                      <a:close/>
                      <a:moveTo>
                        <a:pt x="120" y="0"/>
                      </a:moveTo>
                      <a:lnTo>
                        <a:pt x="126" y="0"/>
                      </a:lnTo>
                      <a:lnTo>
                        <a:pt x="126" y="6"/>
                      </a:lnTo>
                      <a:lnTo>
                        <a:pt x="120" y="6"/>
                      </a:lnTo>
                      <a:lnTo>
                        <a:pt x="120" y="0"/>
                      </a:lnTo>
                      <a:close/>
                      <a:moveTo>
                        <a:pt x="132" y="0"/>
                      </a:moveTo>
                      <a:lnTo>
                        <a:pt x="138" y="0"/>
                      </a:lnTo>
                      <a:lnTo>
                        <a:pt x="138" y="6"/>
                      </a:lnTo>
                      <a:lnTo>
                        <a:pt x="132" y="6"/>
                      </a:lnTo>
                      <a:lnTo>
                        <a:pt x="132" y="0"/>
                      </a:lnTo>
                      <a:close/>
                      <a:moveTo>
                        <a:pt x="144" y="0"/>
                      </a:moveTo>
                      <a:lnTo>
                        <a:pt x="150" y="0"/>
                      </a:lnTo>
                      <a:lnTo>
                        <a:pt x="150" y="6"/>
                      </a:lnTo>
                      <a:lnTo>
                        <a:pt x="144" y="6"/>
                      </a:lnTo>
                      <a:lnTo>
                        <a:pt x="144" y="0"/>
                      </a:lnTo>
                      <a:close/>
                      <a:moveTo>
                        <a:pt x="156" y="0"/>
                      </a:moveTo>
                      <a:lnTo>
                        <a:pt x="162" y="0"/>
                      </a:lnTo>
                      <a:lnTo>
                        <a:pt x="162" y="6"/>
                      </a:lnTo>
                      <a:lnTo>
                        <a:pt x="156" y="6"/>
                      </a:lnTo>
                      <a:lnTo>
                        <a:pt x="156" y="0"/>
                      </a:lnTo>
                      <a:close/>
                      <a:moveTo>
                        <a:pt x="168" y="0"/>
                      </a:moveTo>
                      <a:lnTo>
                        <a:pt x="174" y="0"/>
                      </a:lnTo>
                      <a:lnTo>
                        <a:pt x="174" y="6"/>
                      </a:lnTo>
                      <a:lnTo>
                        <a:pt x="168" y="6"/>
                      </a:lnTo>
                      <a:lnTo>
                        <a:pt x="168" y="0"/>
                      </a:lnTo>
                      <a:close/>
                      <a:moveTo>
                        <a:pt x="180" y="0"/>
                      </a:moveTo>
                      <a:lnTo>
                        <a:pt x="186" y="0"/>
                      </a:lnTo>
                      <a:lnTo>
                        <a:pt x="186" y="6"/>
                      </a:lnTo>
                      <a:lnTo>
                        <a:pt x="180" y="6"/>
                      </a:lnTo>
                      <a:lnTo>
                        <a:pt x="180" y="0"/>
                      </a:lnTo>
                      <a:close/>
                      <a:moveTo>
                        <a:pt x="192" y="0"/>
                      </a:moveTo>
                      <a:lnTo>
                        <a:pt x="198" y="0"/>
                      </a:lnTo>
                      <a:lnTo>
                        <a:pt x="198" y="6"/>
                      </a:lnTo>
                      <a:lnTo>
                        <a:pt x="192" y="6"/>
                      </a:lnTo>
                      <a:lnTo>
                        <a:pt x="192" y="0"/>
                      </a:lnTo>
                      <a:close/>
                      <a:moveTo>
                        <a:pt x="204" y="0"/>
                      </a:moveTo>
                      <a:lnTo>
                        <a:pt x="210" y="0"/>
                      </a:lnTo>
                      <a:lnTo>
                        <a:pt x="210" y="6"/>
                      </a:lnTo>
                      <a:lnTo>
                        <a:pt x="204" y="6"/>
                      </a:lnTo>
                      <a:lnTo>
                        <a:pt x="204" y="0"/>
                      </a:lnTo>
                      <a:close/>
                      <a:moveTo>
                        <a:pt x="216" y="0"/>
                      </a:moveTo>
                      <a:lnTo>
                        <a:pt x="222" y="0"/>
                      </a:lnTo>
                      <a:lnTo>
                        <a:pt x="222" y="6"/>
                      </a:lnTo>
                      <a:lnTo>
                        <a:pt x="216" y="6"/>
                      </a:lnTo>
                      <a:lnTo>
                        <a:pt x="216" y="0"/>
                      </a:lnTo>
                      <a:close/>
                      <a:moveTo>
                        <a:pt x="228" y="0"/>
                      </a:moveTo>
                      <a:lnTo>
                        <a:pt x="234" y="0"/>
                      </a:lnTo>
                      <a:lnTo>
                        <a:pt x="234" y="6"/>
                      </a:lnTo>
                      <a:lnTo>
                        <a:pt x="228" y="6"/>
                      </a:lnTo>
                      <a:lnTo>
                        <a:pt x="228" y="0"/>
                      </a:lnTo>
                      <a:close/>
                      <a:moveTo>
                        <a:pt x="240" y="0"/>
                      </a:moveTo>
                      <a:lnTo>
                        <a:pt x="246" y="0"/>
                      </a:lnTo>
                      <a:lnTo>
                        <a:pt x="246" y="6"/>
                      </a:lnTo>
                      <a:lnTo>
                        <a:pt x="240" y="6"/>
                      </a:lnTo>
                      <a:lnTo>
                        <a:pt x="240" y="0"/>
                      </a:lnTo>
                      <a:close/>
                      <a:moveTo>
                        <a:pt x="252" y="0"/>
                      </a:moveTo>
                      <a:lnTo>
                        <a:pt x="258" y="0"/>
                      </a:lnTo>
                      <a:lnTo>
                        <a:pt x="258" y="6"/>
                      </a:lnTo>
                      <a:lnTo>
                        <a:pt x="252" y="6"/>
                      </a:lnTo>
                      <a:lnTo>
                        <a:pt x="252" y="0"/>
                      </a:lnTo>
                      <a:close/>
                      <a:moveTo>
                        <a:pt x="264" y="0"/>
                      </a:moveTo>
                      <a:lnTo>
                        <a:pt x="270" y="0"/>
                      </a:lnTo>
                      <a:lnTo>
                        <a:pt x="270" y="6"/>
                      </a:lnTo>
                      <a:lnTo>
                        <a:pt x="264" y="6"/>
                      </a:lnTo>
                      <a:lnTo>
                        <a:pt x="264" y="0"/>
                      </a:lnTo>
                      <a:close/>
                      <a:moveTo>
                        <a:pt x="276" y="0"/>
                      </a:moveTo>
                      <a:lnTo>
                        <a:pt x="282" y="0"/>
                      </a:lnTo>
                      <a:lnTo>
                        <a:pt x="282" y="6"/>
                      </a:lnTo>
                      <a:lnTo>
                        <a:pt x="276" y="6"/>
                      </a:lnTo>
                      <a:lnTo>
                        <a:pt x="276" y="0"/>
                      </a:lnTo>
                      <a:close/>
                      <a:moveTo>
                        <a:pt x="288" y="0"/>
                      </a:moveTo>
                      <a:lnTo>
                        <a:pt x="294" y="0"/>
                      </a:lnTo>
                      <a:lnTo>
                        <a:pt x="294" y="6"/>
                      </a:lnTo>
                      <a:lnTo>
                        <a:pt x="288" y="6"/>
                      </a:lnTo>
                      <a:lnTo>
                        <a:pt x="288" y="0"/>
                      </a:lnTo>
                      <a:close/>
                      <a:moveTo>
                        <a:pt x="300" y="0"/>
                      </a:moveTo>
                      <a:lnTo>
                        <a:pt x="306" y="0"/>
                      </a:lnTo>
                      <a:lnTo>
                        <a:pt x="306" y="6"/>
                      </a:lnTo>
                      <a:lnTo>
                        <a:pt x="300" y="6"/>
                      </a:lnTo>
                      <a:lnTo>
                        <a:pt x="300" y="0"/>
                      </a:lnTo>
                      <a:close/>
                      <a:moveTo>
                        <a:pt x="312" y="0"/>
                      </a:moveTo>
                      <a:lnTo>
                        <a:pt x="318" y="0"/>
                      </a:lnTo>
                      <a:lnTo>
                        <a:pt x="318" y="6"/>
                      </a:lnTo>
                      <a:lnTo>
                        <a:pt x="312" y="6"/>
                      </a:lnTo>
                      <a:lnTo>
                        <a:pt x="312" y="0"/>
                      </a:lnTo>
                      <a:close/>
                      <a:moveTo>
                        <a:pt x="324" y="0"/>
                      </a:moveTo>
                      <a:lnTo>
                        <a:pt x="330" y="0"/>
                      </a:lnTo>
                      <a:lnTo>
                        <a:pt x="330" y="6"/>
                      </a:lnTo>
                      <a:lnTo>
                        <a:pt x="324" y="6"/>
                      </a:lnTo>
                      <a:lnTo>
                        <a:pt x="324" y="0"/>
                      </a:lnTo>
                      <a:close/>
                      <a:moveTo>
                        <a:pt x="336" y="0"/>
                      </a:moveTo>
                      <a:lnTo>
                        <a:pt x="342" y="0"/>
                      </a:lnTo>
                      <a:lnTo>
                        <a:pt x="342" y="6"/>
                      </a:lnTo>
                      <a:lnTo>
                        <a:pt x="336" y="6"/>
                      </a:lnTo>
                      <a:lnTo>
                        <a:pt x="336" y="0"/>
                      </a:lnTo>
                      <a:close/>
                      <a:moveTo>
                        <a:pt x="348" y="0"/>
                      </a:moveTo>
                      <a:lnTo>
                        <a:pt x="354" y="0"/>
                      </a:lnTo>
                      <a:lnTo>
                        <a:pt x="354" y="6"/>
                      </a:lnTo>
                      <a:lnTo>
                        <a:pt x="348" y="6"/>
                      </a:lnTo>
                      <a:lnTo>
                        <a:pt x="348" y="0"/>
                      </a:lnTo>
                      <a:close/>
                      <a:moveTo>
                        <a:pt x="360" y="0"/>
                      </a:moveTo>
                      <a:lnTo>
                        <a:pt x="366" y="0"/>
                      </a:lnTo>
                      <a:lnTo>
                        <a:pt x="366" y="6"/>
                      </a:lnTo>
                      <a:lnTo>
                        <a:pt x="360" y="6"/>
                      </a:lnTo>
                      <a:lnTo>
                        <a:pt x="360" y="0"/>
                      </a:lnTo>
                      <a:close/>
                      <a:moveTo>
                        <a:pt x="372" y="0"/>
                      </a:moveTo>
                      <a:lnTo>
                        <a:pt x="378" y="0"/>
                      </a:lnTo>
                      <a:lnTo>
                        <a:pt x="378" y="6"/>
                      </a:lnTo>
                      <a:lnTo>
                        <a:pt x="372" y="6"/>
                      </a:lnTo>
                      <a:lnTo>
                        <a:pt x="372" y="0"/>
                      </a:lnTo>
                      <a:close/>
                      <a:moveTo>
                        <a:pt x="384" y="0"/>
                      </a:moveTo>
                      <a:lnTo>
                        <a:pt x="390" y="0"/>
                      </a:lnTo>
                      <a:lnTo>
                        <a:pt x="390" y="6"/>
                      </a:lnTo>
                      <a:lnTo>
                        <a:pt x="384" y="6"/>
                      </a:lnTo>
                      <a:lnTo>
                        <a:pt x="384" y="0"/>
                      </a:lnTo>
                      <a:close/>
                      <a:moveTo>
                        <a:pt x="396" y="0"/>
                      </a:moveTo>
                      <a:lnTo>
                        <a:pt x="402" y="0"/>
                      </a:lnTo>
                      <a:lnTo>
                        <a:pt x="402" y="6"/>
                      </a:lnTo>
                      <a:lnTo>
                        <a:pt x="396" y="6"/>
                      </a:lnTo>
                      <a:lnTo>
                        <a:pt x="396" y="0"/>
                      </a:lnTo>
                      <a:close/>
                      <a:moveTo>
                        <a:pt x="408" y="0"/>
                      </a:moveTo>
                      <a:lnTo>
                        <a:pt x="414" y="0"/>
                      </a:lnTo>
                      <a:lnTo>
                        <a:pt x="414" y="6"/>
                      </a:lnTo>
                      <a:lnTo>
                        <a:pt x="408" y="6"/>
                      </a:lnTo>
                      <a:lnTo>
                        <a:pt x="408" y="0"/>
                      </a:lnTo>
                      <a:close/>
                      <a:moveTo>
                        <a:pt x="420" y="0"/>
                      </a:moveTo>
                      <a:lnTo>
                        <a:pt x="426" y="0"/>
                      </a:lnTo>
                      <a:lnTo>
                        <a:pt x="426" y="6"/>
                      </a:lnTo>
                      <a:lnTo>
                        <a:pt x="420" y="6"/>
                      </a:lnTo>
                      <a:lnTo>
                        <a:pt x="420" y="0"/>
                      </a:lnTo>
                      <a:close/>
                      <a:moveTo>
                        <a:pt x="432" y="0"/>
                      </a:moveTo>
                      <a:lnTo>
                        <a:pt x="438" y="0"/>
                      </a:lnTo>
                      <a:lnTo>
                        <a:pt x="438" y="6"/>
                      </a:lnTo>
                      <a:lnTo>
                        <a:pt x="432" y="6"/>
                      </a:lnTo>
                      <a:lnTo>
                        <a:pt x="432" y="0"/>
                      </a:lnTo>
                      <a:close/>
                      <a:moveTo>
                        <a:pt x="444" y="0"/>
                      </a:moveTo>
                      <a:lnTo>
                        <a:pt x="450" y="0"/>
                      </a:lnTo>
                      <a:lnTo>
                        <a:pt x="450" y="6"/>
                      </a:lnTo>
                      <a:lnTo>
                        <a:pt x="444" y="6"/>
                      </a:lnTo>
                      <a:lnTo>
                        <a:pt x="444" y="0"/>
                      </a:lnTo>
                      <a:close/>
                      <a:moveTo>
                        <a:pt x="456" y="0"/>
                      </a:moveTo>
                      <a:lnTo>
                        <a:pt x="462" y="0"/>
                      </a:lnTo>
                      <a:lnTo>
                        <a:pt x="462" y="6"/>
                      </a:lnTo>
                      <a:lnTo>
                        <a:pt x="456" y="6"/>
                      </a:lnTo>
                      <a:lnTo>
                        <a:pt x="456" y="0"/>
                      </a:lnTo>
                      <a:close/>
                      <a:moveTo>
                        <a:pt x="468" y="0"/>
                      </a:moveTo>
                      <a:lnTo>
                        <a:pt x="474" y="0"/>
                      </a:lnTo>
                      <a:lnTo>
                        <a:pt x="474" y="6"/>
                      </a:lnTo>
                      <a:lnTo>
                        <a:pt x="468" y="6"/>
                      </a:lnTo>
                      <a:lnTo>
                        <a:pt x="468" y="0"/>
                      </a:lnTo>
                      <a:close/>
                      <a:moveTo>
                        <a:pt x="480" y="0"/>
                      </a:moveTo>
                      <a:lnTo>
                        <a:pt x="486" y="0"/>
                      </a:lnTo>
                      <a:lnTo>
                        <a:pt x="486" y="6"/>
                      </a:lnTo>
                      <a:lnTo>
                        <a:pt x="480" y="6"/>
                      </a:lnTo>
                      <a:lnTo>
                        <a:pt x="480" y="0"/>
                      </a:lnTo>
                      <a:close/>
                      <a:moveTo>
                        <a:pt x="492" y="0"/>
                      </a:moveTo>
                      <a:lnTo>
                        <a:pt x="498" y="0"/>
                      </a:lnTo>
                      <a:lnTo>
                        <a:pt x="498" y="6"/>
                      </a:lnTo>
                      <a:lnTo>
                        <a:pt x="492" y="6"/>
                      </a:lnTo>
                      <a:lnTo>
                        <a:pt x="492" y="0"/>
                      </a:lnTo>
                      <a:close/>
                      <a:moveTo>
                        <a:pt x="504" y="0"/>
                      </a:moveTo>
                      <a:lnTo>
                        <a:pt x="510" y="0"/>
                      </a:lnTo>
                      <a:lnTo>
                        <a:pt x="510" y="6"/>
                      </a:lnTo>
                      <a:lnTo>
                        <a:pt x="504" y="6"/>
                      </a:lnTo>
                      <a:lnTo>
                        <a:pt x="504" y="0"/>
                      </a:lnTo>
                      <a:close/>
                      <a:moveTo>
                        <a:pt x="516" y="0"/>
                      </a:moveTo>
                      <a:lnTo>
                        <a:pt x="522" y="0"/>
                      </a:lnTo>
                      <a:lnTo>
                        <a:pt x="522" y="6"/>
                      </a:lnTo>
                      <a:lnTo>
                        <a:pt x="516" y="6"/>
                      </a:lnTo>
                      <a:lnTo>
                        <a:pt x="516" y="0"/>
                      </a:lnTo>
                      <a:close/>
                      <a:moveTo>
                        <a:pt x="528" y="0"/>
                      </a:moveTo>
                      <a:lnTo>
                        <a:pt x="534" y="0"/>
                      </a:lnTo>
                      <a:lnTo>
                        <a:pt x="534" y="6"/>
                      </a:lnTo>
                      <a:lnTo>
                        <a:pt x="528" y="6"/>
                      </a:lnTo>
                      <a:lnTo>
                        <a:pt x="528" y="0"/>
                      </a:lnTo>
                      <a:close/>
                      <a:moveTo>
                        <a:pt x="540" y="0"/>
                      </a:moveTo>
                      <a:lnTo>
                        <a:pt x="546" y="0"/>
                      </a:lnTo>
                      <a:lnTo>
                        <a:pt x="546" y="6"/>
                      </a:lnTo>
                      <a:lnTo>
                        <a:pt x="540" y="6"/>
                      </a:lnTo>
                      <a:lnTo>
                        <a:pt x="540" y="0"/>
                      </a:lnTo>
                      <a:close/>
                      <a:moveTo>
                        <a:pt x="552" y="0"/>
                      </a:moveTo>
                      <a:lnTo>
                        <a:pt x="558" y="0"/>
                      </a:lnTo>
                      <a:lnTo>
                        <a:pt x="558" y="6"/>
                      </a:lnTo>
                      <a:lnTo>
                        <a:pt x="552" y="6"/>
                      </a:lnTo>
                      <a:lnTo>
                        <a:pt x="552" y="0"/>
                      </a:lnTo>
                      <a:close/>
                      <a:moveTo>
                        <a:pt x="564" y="0"/>
                      </a:moveTo>
                      <a:lnTo>
                        <a:pt x="570" y="0"/>
                      </a:lnTo>
                      <a:lnTo>
                        <a:pt x="570" y="6"/>
                      </a:lnTo>
                      <a:lnTo>
                        <a:pt x="564" y="6"/>
                      </a:lnTo>
                      <a:lnTo>
                        <a:pt x="564" y="0"/>
                      </a:lnTo>
                      <a:close/>
                      <a:moveTo>
                        <a:pt x="576" y="0"/>
                      </a:moveTo>
                      <a:lnTo>
                        <a:pt x="582" y="0"/>
                      </a:lnTo>
                      <a:lnTo>
                        <a:pt x="582" y="6"/>
                      </a:lnTo>
                      <a:lnTo>
                        <a:pt x="576" y="6"/>
                      </a:lnTo>
                      <a:lnTo>
                        <a:pt x="576" y="0"/>
                      </a:lnTo>
                      <a:close/>
                      <a:moveTo>
                        <a:pt x="588" y="0"/>
                      </a:moveTo>
                      <a:lnTo>
                        <a:pt x="594" y="0"/>
                      </a:lnTo>
                      <a:lnTo>
                        <a:pt x="594" y="6"/>
                      </a:lnTo>
                      <a:lnTo>
                        <a:pt x="588" y="6"/>
                      </a:lnTo>
                      <a:lnTo>
                        <a:pt x="588" y="0"/>
                      </a:lnTo>
                      <a:close/>
                      <a:moveTo>
                        <a:pt x="600" y="0"/>
                      </a:moveTo>
                      <a:lnTo>
                        <a:pt x="606" y="0"/>
                      </a:lnTo>
                      <a:lnTo>
                        <a:pt x="606" y="6"/>
                      </a:lnTo>
                      <a:lnTo>
                        <a:pt x="600" y="6"/>
                      </a:lnTo>
                      <a:lnTo>
                        <a:pt x="600" y="0"/>
                      </a:lnTo>
                      <a:close/>
                      <a:moveTo>
                        <a:pt x="612" y="0"/>
                      </a:moveTo>
                      <a:lnTo>
                        <a:pt x="618" y="0"/>
                      </a:lnTo>
                      <a:lnTo>
                        <a:pt x="618" y="6"/>
                      </a:lnTo>
                      <a:lnTo>
                        <a:pt x="612" y="6"/>
                      </a:lnTo>
                      <a:lnTo>
                        <a:pt x="612" y="0"/>
                      </a:lnTo>
                      <a:close/>
                      <a:moveTo>
                        <a:pt x="624" y="0"/>
                      </a:moveTo>
                      <a:lnTo>
                        <a:pt x="630" y="0"/>
                      </a:lnTo>
                      <a:lnTo>
                        <a:pt x="630" y="6"/>
                      </a:lnTo>
                      <a:lnTo>
                        <a:pt x="624" y="6"/>
                      </a:lnTo>
                      <a:lnTo>
                        <a:pt x="624" y="0"/>
                      </a:lnTo>
                      <a:close/>
                      <a:moveTo>
                        <a:pt x="636" y="0"/>
                      </a:moveTo>
                      <a:lnTo>
                        <a:pt x="642" y="0"/>
                      </a:lnTo>
                      <a:lnTo>
                        <a:pt x="642" y="6"/>
                      </a:lnTo>
                      <a:lnTo>
                        <a:pt x="636" y="6"/>
                      </a:lnTo>
                      <a:lnTo>
                        <a:pt x="636" y="0"/>
                      </a:lnTo>
                      <a:close/>
                      <a:moveTo>
                        <a:pt x="648" y="0"/>
                      </a:moveTo>
                      <a:lnTo>
                        <a:pt x="654" y="0"/>
                      </a:lnTo>
                      <a:lnTo>
                        <a:pt x="654" y="6"/>
                      </a:lnTo>
                      <a:lnTo>
                        <a:pt x="648" y="6"/>
                      </a:lnTo>
                      <a:lnTo>
                        <a:pt x="648" y="0"/>
                      </a:lnTo>
                      <a:close/>
                      <a:moveTo>
                        <a:pt x="660" y="0"/>
                      </a:moveTo>
                      <a:lnTo>
                        <a:pt x="666" y="0"/>
                      </a:lnTo>
                      <a:lnTo>
                        <a:pt x="666" y="6"/>
                      </a:lnTo>
                      <a:lnTo>
                        <a:pt x="660" y="6"/>
                      </a:lnTo>
                      <a:lnTo>
                        <a:pt x="660" y="0"/>
                      </a:lnTo>
                      <a:close/>
                      <a:moveTo>
                        <a:pt x="672" y="0"/>
                      </a:moveTo>
                      <a:lnTo>
                        <a:pt x="678" y="0"/>
                      </a:lnTo>
                      <a:lnTo>
                        <a:pt x="678" y="6"/>
                      </a:lnTo>
                      <a:lnTo>
                        <a:pt x="672" y="6"/>
                      </a:lnTo>
                      <a:lnTo>
                        <a:pt x="672" y="0"/>
                      </a:lnTo>
                      <a:close/>
                      <a:moveTo>
                        <a:pt x="684" y="0"/>
                      </a:moveTo>
                      <a:lnTo>
                        <a:pt x="690" y="0"/>
                      </a:lnTo>
                      <a:lnTo>
                        <a:pt x="690" y="6"/>
                      </a:lnTo>
                      <a:lnTo>
                        <a:pt x="684" y="6"/>
                      </a:lnTo>
                      <a:lnTo>
                        <a:pt x="684" y="0"/>
                      </a:lnTo>
                      <a:close/>
                      <a:moveTo>
                        <a:pt x="696" y="0"/>
                      </a:moveTo>
                      <a:lnTo>
                        <a:pt x="702" y="0"/>
                      </a:lnTo>
                      <a:lnTo>
                        <a:pt x="702" y="6"/>
                      </a:lnTo>
                      <a:lnTo>
                        <a:pt x="696" y="6"/>
                      </a:lnTo>
                      <a:lnTo>
                        <a:pt x="696" y="0"/>
                      </a:lnTo>
                      <a:close/>
                      <a:moveTo>
                        <a:pt x="708" y="0"/>
                      </a:moveTo>
                      <a:lnTo>
                        <a:pt x="714" y="0"/>
                      </a:lnTo>
                      <a:lnTo>
                        <a:pt x="714" y="6"/>
                      </a:lnTo>
                      <a:lnTo>
                        <a:pt x="708" y="6"/>
                      </a:lnTo>
                      <a:lnTo>
                        <a:pt x="708" y="0"/>
                      </a:lnTo>
                      <a:close/>
                      <a:moveTo>
                        <a:pt x="720" y="0"/>
                      </a:moveTo>
                      <a:lnTo>
                        <a:pt x="726" y="0"/>
                      </a:lnTo>
                      <a:lnTo>
                        <a:pt x="726" y="6"/>
                      </a:lnTo>
                      <a:lnTo>
                        <a:pt x="720" y="6"/>
                      </a:lnTo>
                      <a:lnTo>
                        <a:pt x="720" y="0"/>
                      </a:lnTo>
                      <a:close/>
                      <a:moveTo>
                        <a:pt x="732" y="0"/>
                      </a:moveTo>
                      <a:lnTo>
                        <a:pt x="738" y="0"/>
                      </a:lnTo>
                      <a:lnTo>
                        <a:pt x="738" y="6"/>
                      </a:lnTo>
                      <a:lnTo>
                        <a:pt x="732" y="6"/>
                      </a:lnTo>
                      <a:lnTo>
                        <a:pt x="732" y="0"/>
                      </a:lnTo>
                      <a:close/>
                      <a:moveTo>
                        <a:pt x="744" y="0"/>
                      </a:moveTo>
                      <a:lnTo>
                        <a:pt x="750" y="0"/>
                      </a:lnTo>
                      <a:lnTo>
                        <a:pt x="750" y="6"/>
                      </a:lnTo>
                      <a:lnTo>
                        <a:pt x="744" y="6"/>
                      </a:lnTo>
                      <a:lnTo>
                        <a:pt x="744" y="0"/>
                      </a:lnTo>
                      <a:close/>
                      <a:moveTo>
                        <a:pt x="756" y="0"/>
                      </a:moveTo>
                      <a:lnTo>
                        <a:pt x="762" y="0"/>
                      </a:lnTo>
                      <a:lnTo>
                        <a:pt x="762" y="6"/>
                      </a:lnTo>
                      <a:lnTo>
                        <a:pt x="756" y="6"/>
                      </a:lnTo>
                      <a:lnTo>
                        <a:pt x="756" y="0"/>
                      </a:lnTo>
                      <a:close/>
                      <a:moveTo>
                        <a:pt x="768" y="0"/>
                      </a:moveTo>
                      <a:lnTo>
                        <a:pt x="774" y="0"/>
                      </a:lnTo>
                      <a:lnTo>
                        <a:pt x="774" y="6"/>
                      </a:lnTo>
                      <a:lnTo>
                        <a:pt x="768" y="6"/>
                      </a:lnTo>
                      <a:lnTo>
                        <a:pt x="768" y="0"/>
                      </a:lnTo>
                      <a:close/>
                      <a:moveTo>
                        <a:pt x="780" y="0"/>
                      </a:moveTo>
                      <a:lnTo>
                        <a:pt x="786" y="0"/>
                      </a:lnTo>
                      <a:lnTo>
                        <a:pt x="786" y="6"/>
                      </a:lnTo>
                      <a:lnTo>
                        <a:pt x="780" y="6"/>
                      </a:lnTo>
                      <a:lnTo>
                        <a:pt x="780" y="0"/>
                      </a:lnTo>
                      <a:close/>
                      <a:moveTo>
                        <a:pt x="792" y="0"/>
                      </a:moveTo>
                      <a:lnTo>
                        <a:pt x="798" y="0"/>
                      </a:lnTo>
                      <a:lnTo>
                        <a:pt x="798" y="6"/>
                      </a:lnTo>
                      <a:lnTo>
                        <a:pt x="792" y="6"/>
                      </a:lnTo>
                      <a:lnTo>
                        <a:pt x="792" y="0"/>
                      </a:lnTo>
                      <a:close/>
                      <a:moveTo>
                        <a:pt x="804" y="0"/>
                      </a:moveTo>
                      <a:lnTo>
                        <a:pt x="810" y="0"/>
                      </a:lnTo>
                      <a:lnTo>
                        <a:pt x="810" y="6"/>
                      </a:lnTo>
                      <a:lnTo>
                        <a:pt x="804" y="6"/>
                      </a:lnTo>
                      <a:lnTo>
                        <a:pt x="804" y="0"/>
                      </a:lnTo>
                      <a:close/>
                      <a:moveTo>
                        <a:pt x="816" y="0"/>
                      </a:moveTo>
                      <a:lnTo>
                        <a:pt x="822" y="0"/>
                      </a:lnTo>
                      <a:lnTo>
                        <a:pt x="822" y="6"/>
                      </a:lnTo>
                      <a:lnTo>
                        <a:pt x="816" y="6"/>
                      </a:lnTo>
                      <a:lnTo>
                        <a:pt x="816" y="0"/>
                      </a:lnTo>
                      <a:close/>
                      <a:moveTo>
                        <a:pt x="828" y="0"/>
                      </a:moveTo>
                      <a:lnTo>
                        <a:pt x="834" y="0"/>
                      </a:lnTo>
                      <a:lnTo>
                        <a:pt x="834" y="6"/>
                      </a:lnTo>
                      <a:lnTo>
                        <a:pt x="828" y="6"/>
                      </a:lnTo>
                      <a:lnTo>
                        <a:pt x="828" y="0"/>
                      </a:lnTo>
                      <a:close/>
                      <a:moveTo>
                        <a:pt x="840" y="0"/>
                      </a:moveTo>
                      <a:lnTo>
                        <a:pt x="846" y="0"/>
                      </a:lnTo>
                      <a:lnTo>
                        <a:pt x="846" y="6"/>
                      </a:lnTo>
                      <a:lnTo>
                        <a:pt x="840" y="6"/>
                      </a:lnTo>
                      <a:lnTo>
                        <a:pt x="840" y="0"/>
                      </a:lnTo>
                      <a:close/>
                      <a:moveTo>
                        <a:pt x="852" y="0"/>
                      </a:moveTo>
                      <a:lnTo>
                        <a:pt x="858" y="0"/>
                      </a:lnTo>
                      <a:lnTo>
                        <a:pt x="858" y="6"/>
                      </a:lnTo>
                      <a:lnTo>
                        <a:pt x="852" y="6"/>
                      </a:lnTo>
                      <a:lnTo>
                        <a:pt x="852" y="0"/>
                      </a:lnTo>
                      <a:close/>
                      <a:moveTo>
                        <a:pt x="864" y="0"/>
                      </a:moveTo>
                      <a:lnTo>
                        <a:pt x="870" y="0"/>
                      </a:lnTo>
                      <a:lnTo>
                        <a:pt x="870" y="6"/>
                      </a:lnTo>
                      <a:lnTo>
                        <a:pt x="864" y="6"/>
                      </a:lnTo>
                      <a:lnTo>
                        <a:pt x="864" y="0"/>
                      </a:lnTo>
                      <a:close/>
                      <a:moveTo>
                        <a:pt x="876" y="0"/>
                      </a:moveTo>
                      <a:lnTo>
                        <a:pt x="882" y="0"/>
                      </a:lnTo>
                      <a:lnTo>
                        <a:pt x="882" y="6"/>
                      </a:lnTo>
                      <a:lnTo>
                        <a:pt x="876" y="6"/>
                      </a:lnTo>
                      <a:lnTo>
                        <a:pt x="876" y="0"/>
                      </a:lnTo>
                      <a:close/>
                      <a:moveTo>
                        <a:pt x="888" y="0"/>
                      </a:moveTo>
                      <a:lnTo>
                        <a:pt x="894" y="0"/>
                      </a:lnTo>
                      <a:lnTo>
                        <a:pt x="894" y="6"/>
                      </a:lnTo>
                      <a:lnTo>
                        <a:pt x="888" y="6"/>
                      </a:lnTo>
                      <a:lnTo>
                        <a:pt x="888" y="0"/>
                      </a:lnTo>
                      <a:close/>
                      <a:moveTo>
                        <a:pt x="900" y="0"/>
                      </a:moveTo>
                      <a:lnTo>
                        <a:pt x="906" y="0"/>
                      </a:lnTo>
                      <a:lnTo>
                        <a:pt x="906" y="6"/>
                      </a:lnTo>
                      <a:lnTo>
                        <a:pt x="900" y="6"/>
                      </a:lnTo>
                      <a:lnTo>
                        <a:pt x="900" y="0"/>
                      </a:lnTo>
                      <a:close/>
                      <a:moveTo>
                        <a:pt x="912" y="0"/>
                      </a:moveTo>
                      <a:lnTo>
                        <a:pt x="918" y="0"/>
                      </a:lnTo>
                      <a:lnTo>
                        <a:pt x="918" y="6"/>
                      </a:lnTo>
                      <a:lnTo>
                        <a:pt x="912" y="6"/>
                      </a:lnTo>
                      <a:lnTo>
                        <a:pt x="912" y="0"/>
                      </a:lnTo>
                      <a:close/>
                      <a:moveTo>
                        <a:pt x="924" y="0"/>
                      </a:moveTo>
                      <a:lnTo>
                        <a:pt x="930" y="0"/>
                      </a:lnTo>
                      <a:lnTo>
                        <a:pt x="930" y="6"/>
                      </a:lnTo>
                      <a:lnTo>
                        <a:pt x="924" y="6"/>
                      </a:lnTo>
                      <a:lnTo>
                        <a:pt x="924" y="0"/>
                      </a:lnTo>
                      <a:close/>
                      <a:moveTo>
                        <a:pt x="936" y="0"/>
                      </a:moveTo>
                      <a:lnTo>
                        <a:pt x="942" y="0"/>
                      </a:lnTo>
                      <a:lnTo>
                        <a:pt x="942" y="6"/>
                      </a:lnTo>
                      <a:lnTo>
                        <a:pt x="936" y="6"/>
                      </a:lnTo>
                      <a:lnTo>
                        <a:pt x="936" y="0"/>
                      </a:lnTo>
                      <a:close/>
                      <a:moveTo>
                        <a:pt x="948" y="0"/>
                      </a:moveTo>
                      <a:lnTo>
                        <a:pt x="954" y="0"/>
                      </a:lnTo>
                      <a:lnTo>
                        <a:pt x="954" y="6"/>
                      </a:lnTo>
                      <a:lnTo>
                        <a:pt x="948" y="6"/>
                      </a:lnTo>
                      <a:lnTo>
                        <a:pt x="948" y="0"/>
                      </a:lnTo>
                      <a:close/>
                      <a:moveTo>
                        <a:pt x="960" y="0"/>
                      </a:moveTo>
                      <a:lnTo>
                        <a:pt x="966" y="0"/>
                      </a:lnTo>
                      <a:lnTo>
                        <a:pt x="966" y="6"/>
                      </a:lnTo>
                      <a:lnTo>
                        <a:pt x="960" y="6"/>
                      </a:lnTo>
                      <a:lnTo>
                        <a:pt x="960" y="0"/>
                      </a:lnTo>
                      <a:close/>
                      <a:moveTo>
                        <a:pt x="972" y="0"/>
                      </a:moveTo>
                      <a:lnTo>
                        <a:pt x="978" y="0"/>
                      </a:lnTo>
                      <a:lnTo>
                        <a:pt x="978" y="6"/>
                      </a:lnTo>
                      <a:lnTo>
                        <a:pt x="972" y="6"/>
                      </a:lnTo>
                      <a:lnTo>
                        <a:pt x="972" y="0"/>
                      </a:lnTo>
                      <a:close/>
                      <a:moveTo>
                        <a:pt x="984" y="0"/>
                      </a:moveTo>
                      <a:lnTo>
                        <a:pt x="990" y="0"/>
                      </a:lnTo>
                      <a:lnTo>
                        <a:pt x="990" y="6"/>
                      </a:lnTo>
                      <a:lnTo>
                        <a:pt x="984" y="6"/>
                      </a:lnTo>
                      <a:lnTo>
                        <a:pt x="984" y="0"/>
                      </a:lnTo>
                      <a:close/>
                      <a:moveTo>
                        <a:pt x="996" y="0"/>
                      </a:moveTo>
                      <a:lnTo>
                        <a:pt x="1002" y="0"/>
                      </a:lnTo>
                      <a:lnTo>
                        <a:pt x="1002" y="6"/>
                      </a:lnTo>
                      <a:lnTo>
                        <a:pt x="996" y="6"/>
                      </a:lnTo>
                      <a:lnTo>
                        <a:pt x="996" y="0"/>
                      </a:lnTo>
                      <a:close/>
                      <a:moveTo>
                        <a:pt x="1008" y="0"/>
                      </a:moveTo>
                      <a:lnTo>
                        <a:pt x="1014" y="0"/>
                      </a:lnTo>
                      <a:lnTo>
                        <a:pt x="1014" y="6"/>
                      </a:lnTo>
                      <a:lnTo>
                        <a:pt x="1008" y="6"/>
                      </a:lnTo>
                      <a:lnTo>
                        <a:pt x="1008" y="0"/>
                      </a:lnTo>
                      <a:close/>
                      <a:moveTo>
                        <a:pt x="1020" y="0"/>
                      </a:moveTo>
                      <a:lnTo>
                        <a:pt x="1026" y="0"/>
                      </a:lnTo>
                      <a:lnTo>
                        <a:pt x="1026" y="6"/>
                      </a:lnTo>
                      <a:lnTo>
                        <a:pt x="1020" y="6"/>
                      </a:lnTo>
                      <a:lnTo>
                        <a:pt x="1020" y="0"/>
                      </a:lnTo>
                      <a:close/>
                      <a:moveTo>
                        <a:pt x="1032" y="0"/>
                      </a:moveTo>
                      <a:lnTo>
                        <a:pt x="1038" y="0"/>
                      </a:lnTo>
                      <a:lnTo>
                        <a:pt x="1038" y="6"/>
                      </a:lnTo>
                      <a:lnTo>
                        <a:pt x="1032" y="6"/>
                      </a:lnTo>
                      <a:lnTo>
                        <a:pt x="1032" y="0"/>
                      </a:lnTo>
                      <a:close/>
                      <a:moveTo>
                        <a:pt x="1044" y="0"/>
                      </a:moveTo>
                      <a:lnTo>
                        <a:pt x="1050" y="0"/>
                      </a:lnTo>
                      <a:lnTo>
                        <a:pt x="1050" y="6"/>
                      </a:lnTo>
                      <a:lnTo>
                        <a:pt x="1044" y="6"/>
                      </a:lnTo>
                      <a:lnTo>
                        <a:pt x="1044" y="0"/>
                      </a:lnTo>
                      <a:close/>
                      <a:moveTo>
                        <a:pt x="1056" y="0"/>
                      </a:moveTo>
                      <a:lnTo>
                        <a:pt x="1062" y="0"/>
                      </a:lnTo>
                      <a:lnTo>
                        <a:pt x="1062" y="6"/>
                      </a:lnTo>
                      <a:lnTo>
                        <a:pt x="1056" y="6"/>
                      </a:lnTo>
                      <a:lnTo>
                        <a:pt x="1056" y="0"/>
                      </a:lnTo>
                      <a:close/>
                      <a:moveTo>
                        <a:pt x="1068" y="0"/>
                      </a:moveTo>
                      <a:lnTo>
                        <a:pt x="1074" y="0"/>
                      </a:lnTo>
                      <a:lnTo>
                        <a:pt x="1074" y="6"/>
                      </a:lnTo>
                      <a:lnTo>
                        <a:pt x="1068" y="6"/>
                      </a:lnTo>
                      <a:lnTo>
                        <a:pt x="1068" y="0"/>
                      </a:lnTo>
                      <a:close/>
                      <a:moveTo>
                        <a:pt x="1080" y="0"/>
                      </a:moveTo>
                      <a:lnTo>
                        <a:pt x="1086" y="0"/>
                      </a:lnTo>
                      <a:lnTo>
                        <a:pt x="1086" y="6"/>
                      </a:lnTo>
                      <a:lnTo>
                        <a:pt x="1080" y="6"/>
                      </a:lnTo>
                      <a:lnTo>
                        <a:pt x="1080" y="0"/>
                      </a:lnTo>
                      <a:close/>
                      <a:moveTo>
                        <a:pt x="1092" y="0"/>
                      </a:moveTo>
                      <a:lnTo>
                        <a:pt x="1098" y="0"/>
                      </a:lnTo>
                      <a:lnTo>
                        <a:pt x="1098" y="6"/>
                      </a:lnTo>
                      <a:lnTo>
                        <a:pt x="1092" y="6"/>
                      </a:lnTo>
                      <a:lnTo>
                        <a:pt x="1092" y="0"/>
                      </a:lnTo>
                      <a:close/>
                      <a:moveTo>
                        <a:pt x="1104" y="0"/>
                      </a:moveTo>
                      <a:lnTo>
                        <a:pt x="1110" y="0"/>
                      </a:lnTo>
                      <a:lnTo>
                        <a:pt x="1110" y="6"/>
                      </a:lnTo>
                      <a:lnTo>
                        <a:pt x="1104" y="6"/>
                      </a:lnTo>
                      <a:lnTo>
                        <a:pt x="1104" y="0"/>
                      </a:lnTo>
                      <a:close/>
                      <a:moveTo>
                        <a:pt x="1116" y="0"/>
                      </a:moveTo>
                      <a:lnTo>
                        <a:pt x="1122" y="0"/>
                      </a:lnTo>
                      <a:lnTo>
                        <a:pt x="1122" y="6"/>
                      </a:lnTo>
                      <a:lnTo>
                        <a:pt x="1116" y="6"/>
                      </a:lnTo>
                      <a:lnTo>
                        <a:pt x="1116" y="0"/>
                      </a:lnTo>
                      <a:close/>
                      <a:moveTo>
                        <a:pt x="1128" y="0"/>
                      </a:moveTo>
                      <a:lnTo>
                        <a:pt x="1134" y="0"/>
                      </a:lnTo>
                      <a:lnTo>
                        <a:pt x="1134" y="6"/>
                      </a:lnTo>
                      <a:lnTo>
                        <a:pt x="1128" y="6"/>
                      </a:lnTo>
                      <a:lnTo>
                        <a:pt x="1128" y="0"/>
                      </a:lnTo>
                      <a:close/>
                      <a:moveTo>
                        <a:pt x="1140" y="0"/>
                      </a:moveTo>
                      <a:lnTo>
                        <a:pt x="1146" y="0"/>
                      </a:lnTo>
                      <a:lnTo>
                        <a:pt x="1146" y="6"/>
                      </a:lnTo>
                      <a:lnTo>
                        <a:pt x="1140" y="6"/>
                      </a:lnTo>
                      <a:lnTo>
                        <a:pt x="1140" y="0"/>
                      </a:lnTo>
                      <a:close/>
                      <a:moveTo>
                        <a:pt x="1152" y="0"/>
                      </a:moveTo>
                      <a:lnTo>
                        <a:pt x="1158" y="0"/>
                      </a:lnTo>
                      <a:lnTo>
                        <a:pt x="1158" y="6"/>
                      </a:lnTo>
                      <a:lnTo>
                        <a:pt x="1152" y="6"/>
                      </a:lnTo>
                      <a:lnTo>
                        <a:pt x="1152" y="0"/>
                      </a:lnTo>
                      <a:close/>
                      <a:moveTo>
                        <a:pt x="1164" y="0"/>
                      </a:moveTo>
                      <a:lnTo>
                        <a:pt x="1170" y="0"/>
                      </a:lnTo>
                      <a:lnTo>
                        <a:pt x="1170" y="6"/>
                      </a:lnTo>
                      <a:lnTo>
                        <a:pt x="1164" y="6"/>
                      </a:lnTo>
                      <a:lnTo>
                        <a:pt x="1164" y="0"/>
                      </a:lnTo>
                      <a:close/>
                      <a:moveTo>
                        <a:pt x="1176" y="0"/>
                      </a:moveTo>
                      <a:lnTo>
                        <a:pt x="1182" y="0"/>
                      </a:lnTo>
                      <a:lnTo>
                        <a:pt x="1182" y="6"/>
                      </a:lnTo>
                      <a:lnTo>
                        <a:pt x="1176" y="6"/>
                      </a:lnTo>
                      <a:lnTo>
                        <a:pt x="1176" y="0"/>
                      </a:lnTo>
                      <a:close/>
                      <a:moveTo>
                        <a:pt x="1188" y="0"/>
                      </a:moveTo>
                      <a:lnTo>
                        <a:pt x="1194" y="0"/>
                      </a:lnTo>
                      <a:lnTo>
                        <a:pt x="1194" y="6"/>
                      </a:lnTo>
                      <a:lnTo>
                        <a:pt x="1188" y="6"/>
                      </a:lnTo>
                      <a:lnTo>
                        <a:pt x="1188" y="0"/>
                      </a:lnTo>
                      <a:close/>
                      <a:moveTo>
                        <a:pt x="1200" y="0"/>
                      </a:moveTo>
                      <a:lnTo>
                        <a:pt x="1206" y="0"/>
                      </a:lnTo>
                      <a:lnTo>
                        <a:pt x="1206" y="6"/>
                      </a:lnTo>
                      <a:lnTo>
                        <a:pt x="1200" y="6"/>
                      </a:lnTo>
                      <a:lnTo>
                        <a:pt x="1200" y="0"/>
                      </a:lnTo>
                      <a:close/>
                      <a:moveTo>
                        <a:pt x="1212" y="0"/>
                      </a:moveTo>
                      <a:lnTo>
                        <a:pt x="1218" y="0"/>
                      </a:lnTo>
                      <a:lnTo>
                        <a:pt x="1218" y="6"/>
                      </a:lnTo>
                      <a:lnTo>
                        <a:pt x="1212" y="6"/>
                      </a:lnTo>
                      <a:lnTo>
                        <a:pt x="1212" y="0"/>
                      </a:lnTo>
                      <a:close/>
                      <a:moveTo>
                        <a:pt x="1224" y="0"/>
                      </a:moveTo>
                      <a:lnTo>
                        <a:pt x="1230" y="0"/>
                      </a:lnTo>
                      <a:lnTo>
                        <a:pt x="1230" y="6"/>
                      </a:lnTo>
                      <a:lnTo>
                        <a:pt x="1224" y="6"/>
                      </a:lnTo>
                      <a:lnTo>
                        <a:pt x="1224" y="0"/>
                      </a:lnTo>
                      <a:close/>
                      <a:moveTo>
                        <a:pt x="1236" y="0"/>
                      </a:moveTo>
                      <a:lnTo>
                        <a:pt x="1242" y="0"/>
                      </a:lnTo>
                      <a:lnTo>
                        <a:pt x="1242" y="6"/>
                      </a:lnTo>
                      <a:lnTo>
                        <a:pt x="1236" y="6"/>
                      </a:lnTo>
                      <a:lnTo>
                        <a:pt x="1236" y="0"/>
                      </a:lnTo>
                      <a:close/>
                      <a:moveTo>
                        <a:pt x="1248" y="0"/>
                      </a:moveTo>
                      <a:lnTo>
                        <a:pt x="1254" y="0"/>
                      </a:lnTo>
                      <a:lnTo>
                        <a:pt x="1254" y="6"/>
                      </a:lnTo>
                      <a:lnTo>
                        <a:pt x="1248" y="6"/>
                      </a:lnTo>
                      <a:lnTo>
                        <a:pt x="1248" y="0"/>
                      </a:lnTo>
                      <a:close/>
                      <a:moveTo>
                        <a:pt x="1260" y="0"/>
                      </a:moveTo>
                      <a:lnTo>
                        <a:pt x="1266" y="0"/>
                      </a:lnTo>
                      <a:lnTo>
                        <a:pt x="1266" y="6"/>
                      </a:lnTo>
                      <a:lnTo>
                        <a:pt x="1260" y="6"/>
                      </a:lnTo>
                      <a:lnTo>
                        <a:pt x="1260" y="0"/>
                      </a:lnTo>
                      <a:close/>
                      <a:moveTo>
                        <a:pt x="1272" y="0"/>
                      </a:moveTo>
                      <a:lnTo>
                        <a:pt x="1278" y="0"/>
                      </a:lnTo>
                      <a:lnTo>
                        <a:pt x="1278" y="6"/>
                      </a:lnTo>
                      <a:lnTo>
                        <a:pt x="1272" y="6"/>
                      </a:lnTo>
                      <a:lnTo>
                        <a:pt x="1272" y="0"/>
                      </a:lnTo>
                      <a:close/>
                      <a:moveTo>
                        <a:pt x="1284" y="0"/>
                      </a:moveTo>
                      <a:lnTo>
                        <a:pt x="1290" y="0"/>
                      </a:lnTo>
                      <a:lnTo>
                        <a:pt x="1290" y="6"/>
                      </a:lnTo>
                      <a:lnTo>
                        <a:pt x="1284" y="6"/>
                      </a:lnTo>
                      <a:lnTo>
                        <a:pt x="1284" y="0"/>
                      </a:lnTo>
                      <a:close/>
                      <a:moveTo>
                        <a:pt x="1296" y="0"/>
                      </a:moveTo>
                      <a:lnTo>
                        <a:pt x="1302" y="0"/>
                      </a:lnTo>
                      <a:lnTo>
                        <a:pt x="1302" y="6"/>
                      </a:lnTo>
                      <a:lnTo>
                        <a:pt x="1296" y="6"/>
                      </a:lnTo>
                      <a:lnTo>
                        <a:pt x="1296" y="0"/>
                      </a:lnTo>
                      <a:close/>
                      <a:moveTo>
                        <a:pt x="1308" y="0"/>
                      </a:moveTo>
                      <a:lnTo>
                        <a:pt x="1314" y="0"/>
                      </a:lnTo>
                      <a:lnTo>
                        <a:pt x="1314" y="6"/>
                      </a:lnTo>
                      <a:lnTo>
                        <a:pt x="1308" y="6"/>
                      </a:lnTo>
                      <a:lnTo>
                        <a:pt x="1308" y="0"/>
                      </a:lnTo>
                      <a:close/>
                      <a:moveTo>
                        <a:pt x="1320" y="0"/>
                      </a:moveTo>
                      <a:lnTo>
                        <a:pt x="1326" y="0"/>
                      </a:lnTo>
                      <a:lnTo>
                        <a:pt x="1326" y="6"/>
                      </a:lnTo>
                      <a:lnTo>
                        <a:pt x="1320" y="6"/>
                      </a:lnTo>
                      <a:lnTo>
                        <a:pt x="1320" y="0"/>
                      </a:lnTo>
                      <a:close/>
                      <a:moveTo>
                        <a:pt x="1332" y="0"/>
                      </a:moveTo>
                      <a:lnTo>
                        <a:pt x="1338" y="0"/>
                      </a:lnTo>
                      <a:lnTo>
                        <a:pt x="1338" y="6"/>
                      </a:lnTo>
                      <a:lnTo>
                        <a:pt x="1332" y="6"/>
                      </a:lnTo>
                      <a:lnTo>
                        <a:pt x="1332" y="0"/>
                      </a:lnTo>
                      <a:close/>
                      <a:moveTo>
                        <a:pt x="1344" y="0"/>
                      </a:moveTo>
                      <a:lnTo>
                        <a:pt x="1350" y="0"/>
                      </a:lnTo>
                      <a:lnTo>
                        <a:pt x="1350" y="6"/>
                      </a:lnTo>
                      <a:lnTo>
                        <a:pt x="1344" y="6"/>
                      </a:lnTo>
                      <a:lnTo>
                        <a:pt x="1344" y="0"/>
                      </a:lnTo>
                      <a:close/>
                      <a:moveTo>
                        <a:pt x="1356" y="0"/>
                      </a:moveTo>
                      <a:lnTo>
                        <a:pt x="1362" y="0"/>
                      </a:lnTo>
                      <a:lnTo>
                        <a:pt x="1362" y="6"/>
                      </a:lnTo>
                      <a:lnTo>
                        <a:pt x="1356" y="6"/>
                      </a:lnTo>
                      <a:lnTo>
                        <a:pt x="1356" y="0"/>
                      </a:lnTo>
                      <a:close/>
                      <a:moveTo>
                        <a:pt x="1368" y="0"/>
                      </a:moveTo>
                      <a:lnTo>
                        <a:pt x="1374" y="0"/>
                      </a:lnTo>
                      <a:lnTo>
                        <a:pt x="1374" y="6"/>
                      </a:lnTo>
                      <a:lnTo>
                        <a:pt x="1368" y="6"/>
                      </a:lnTo>
                      <a:lnTo>
                        <a:pt x="1368" y="0"/>
                      </a:lnTo>
                      <a:close/>
                      <a:moveTo>
                        <a:pt x="1380" y="0"/>
                      </a:moveTo>
                      <a:lnTo>
                        <a:pt x="1386" y="0"/>
                      </a:lnTo>
                      <a:lnTo>
                        <a:pt x="1386" y="6"/>
                      </a:lnTo>
                      <a:lnTo>
                        <a:pt x="1380" y="6"/>
                      </a:lnTo>
                      <a:lnTo>
                        <a:pt x="1380" y="0"/>
                      </a:lnTo>
                      <a:close/>
                      <a:moveTo>
                        <a:pt x="1392" y="0"/>
                      </a:moveTo>
                      <a:lnTo>
                        <a:pt x="1398" y="0"/>
                      </a:lnTo>
                      <a:lnTo>
                        <a:pt x="1398" y="6"/>
                      </a:lnTo>
                      <a:lnTo>
                        <a:pt x="1392" y="6"/>
                      </a:lnTo>
                      <a:lnTo>
                        <a:pt x="1392" y="0"/>
                      </a:lnTo>
                      <a:close/>
                      <a:moveTo>
                        <a:pt x="1404" y="0"/>
                      </a:moveTo>
                      <a:lnTo>
                        <a:pt x="1410" y="0"/>
                      </a:lnTo>
                      <a:lnTo>
                        <a:pt x="1410" y="6"/>
                      </a:lnTo>
                      <a:lnTo>
                        <a:pt x="1404" y="6"/>
                      </a:lnTo>
                      <a:lnTo>
                        <a:pt x="1404" y="0"/>
                      </a:lnTo>
                      <a:close/>
                      <a:moveTo>
                        <a:pt x="1416" y="0"/>
                      </a:moveTo>
                      <a:lnTo>
                        <a:pt x="1422" y="0"/>
                      </a:lnTo>
                      <a:lnTo>
                        <a:pt x="1422" y="6"/>
                      </a:lnTo>
                      <a:lnTo>
                        <a:pt x="1416" y="6"/>
                      </a:lnTo>
                      <a:lnTo>
                        <a:pt x="1416" y="0"/>
                      </a:lnTo>
                      <a:close/>
                      <a:moveTo>
                        <a:pt x="1428" y="0"/>
                      </a:moveTo>
                      <a:lnTo>
                        <a:pt x="1434" y="0"/>
                      </a:lnTo>
                      <a:lnTo>
                        <a:pt x="1434" y="6"/>
                      </a:lnTo>
                      <a:lnTo>
                        <a:pt x="1428" y="6"/>
                      </a:lnTo>
                      <a:lnTo>
                        <a:pt x="1428" y="0"/>
                      </a:lnTo>
                      <a:close/>
                      <a:moveTo>
                        <a:pt x="1440" y="0"/>
                      </a:moveTo>
                      <a:lnTo>
                        <a:pt x="1446" y="0"/>
                      </a:lnTo>
                      <a:lnTo>
                        <a:pt x="1446" y="6"/>
                      </a:lnTo>
                      <a:lnTo>
                        <a:pt x="1440" y="6"/>
                      </a:lnTo>
                      <a:lnTo>
                        <a:pt x="1440" y="0"/>
                      </a:lnTo>
                      <a:close/>
                      <a:moveTo>
                        <a:pt x="1452" y="0"/>
                      </a:moveTo>
                      <a:lnTo>
                        <a:pt x="1458" y="0"/>
                      </a:lnTo>
                      <a:lnTo>
                        <a:pt x="1458" y="6"/>
                      </a:lnTo>
                      <a:lnTo>
                        <a:pt x="1452" y="6"/>
                      </a:lnTo>
                      <a:lnTo>
                        <a:pt x="1452" y="0"/>
                      </a:lnTo>
                      <a:close/>
                      <a:moveTo>
                        <a:pt x="1464" y="0"/>
                      </a:moveTo>
                      <a:lnTo>
                        <a:pt x="1470" y="0"/>
                      </a:lnTo>
                      <a:lnTo>
                        <a:pt x="1470" y="6"/>
                      </a:lnTo>
                      <a:lnTo>
                        <a:pt x="1464" y="6"/>
                      </a:lnTo>
                      <a:lnTo>
                        <a:pt x="1464" y="0"/>
                      </a:lnTo>
                      <a:close/>
                      <a:moveTo>
                        <a:pt x="1476" y="0"/>
                      </a:moveTo>
                      <a:lnTo>
                        <a:pt x="1482" y="0"/>
                      </a:lnTo>
                      <a:lnTo>
                        <a:pt x="1482" y="6"/>
                      </a:lnTo>
                      <a:lnTo>
                        <a:pt x="1476" y="6"/>
                      </a:lnTo>
                      <a:lnTo>
                        <a:pt x="1476" y="0"/>
                      </a:lnTo>
                      <a:close/>
                      <a:moveTo>
                        <a:pt x="1488" y="0"/>
                      </a:moveTo>
                      <a:lnTo>
                        <a:pt x="1494" y="0"/>
                      </a:lnTo>
                      <a:lnTo>
                        <a:pt x="1494" y="6"/>
                      </a:lnTo>
                      <a:lnTo>
                        <a:pt x="1488" y="6"/>
                      </a:lnTo>
                      <a:lnTo>
                        <a:pt x="1488" y="0"/>
                      </a:lnTo>
                      <a:close/>
                      <a:moveTo>
                        <a:pt x="1500" y="0"/>
                      </a:moveTo>
                      <a:lnTo>
                        <a:pt x="1506" y="0"/>
                      </a:lnTo>
                      <a:lnTo>
                        <a:pt x="1506" y="6"/>
                      </a:lnTo>
                      <a:lnTo>
                        <a:pt x="1500" y="6"/>
                      </a:lnTo>
                      <a:lnTo>
                        <a:pt x="1500" y="0"/>
                      </a:lnTo>
                      <a:close/>
                      <a:moveTo>
                        <a:pt x="1512" y="0"/>
                      </a:moveTo>
                      <a:lnTo>
                        <a:pt x="1518" y="0"/>
                      </a:lnTo>
                      <a:lnTo>
                        <a:pt x="1518" y="6"/>
                      </a:lnTo>
                      <a:lnTo>
                        <a:pt x="1512" y="6"/>
                      </a:lnTo>
                      <a:lnTo>
                        <a:pt x="1512" y="0"/>
                      </a:lnTo>
                      <a:close/>
                      <a:moveTo>
                        <a:pt x="1524" y="0"/>
                      </a:moveTo>
                      <a:lnTo>
                        <a:pt x="1530" y="0"/>
                      </a:lnTo>
                      <a:lnTo>
                        <a:pt x="1530" y="6"/>
                      </a:lnTo>
                      <a:lnTo>
                        <a:pt x="1524" y="6"/>
                      </a:lnTo>
                      <a:lnTo>
                        <a:pt x="1524" y="0"/>
                      </a:lnTo>
                      <a:close/>
                      <a:moveTo>
                        <a:pt x="1536" y="0"/>
                      </a:moveTo>
                      <a:lnTo>
                        <a:pt x="1542" y="0"/>
                      </a:lnTo>
                      <a:lnTo>
                        <a:pt x="1542" y="6"/>
                      </a:lnTo>
                      <a:lnTo>
                        <a:pt x="1536" y="6"/>
                      </a:lnTo>
                      <a:lnTo>
                        <a:pt x="1536" y="0"/>
                      </a:lnTo>
                      <a:close/>
                      <a:moveTo>
                        <a:pt x="1548" y="0"/>
                      </a:moveTo>
                      <a:lnTo>
                        <a:pt x="1554" y="0"/>
                      </a:lnTo>
                      <a:lnTo>
                        <a:pt x="1554" y="6"/>
                      </a:lnTo>
                      <a:lnTo>
                        <a:pt x="1548" y="6"/>
                      </a:lnTo>
                      <a:lnTo>
                        <a:pt x="1548" y="0"/>
                      </a:lnTo>
                      <a:close/>
                      <a:moveTo>
                        <a:pt x="1560" y="0"/>
                      </a:moveTo>
                      <a:lnTo>
                        <a:pt x="1566" y="0"/>
                      </a:lnTo>
                      <a:lnTo>
                        <a:pt x="1566" y="6"/>
                      </a:lnTo>
                      <a:lnTo>
                        <a:pt x="1560" y="6"/>
                      </a:lnTo>
                      <a:lnTo>
                        <a:pt x="1560" y="0"/>
                      </a:lnTo>
                      <a:close/>
                      <a:moveTo>
                        <a:pt x="1572" y="0"/>
                      </a:moveTo>
                      <a:lnTo>
                        <a:pt x="1578" y="0"/>
                      </a:lnTo>
                      <a:lnTo>
                        <a:pt x="1578" y="6"/>
                      </a:lnTo>
                      <a:lnTo>
                        <a:pt x="1572" y="6"/>
                      </a:lnTo>
                      <a:lnTo>
                        <a:pt x="1572" y="0"/>
                      </a:lnTo>
                      <a:close/>
                      <a:moveTo>
                        <a:pt x="1584" y="0"/>
                      </a:moveTo>
                      <a:lnTo>
                        <a:pt x="1590" y="0"/>
                      </a:lnTo>
                      <a:lnTo>
                        <a:pt x="1590" y="6"/>
                      </a:lnTo>
                      <a:lnTo>
                        <a:pt x="1584" y="6"/>
                      </a:lnTo>
                      <a:lnTo>
                        <a:pt x="1584" y="0"/>
                      </a:lnTo>
                      <a:close/>
                      <a:moveTo>
                        <a:pt x="1596" y="0"/>
                      </a:moveTo>
                      <a:lnTo>
                        <a:pt x="1602" y="0"/>
                      </a:lnTo>
                      <a:lnTo>
                        <a:pt x="1602" y="6"/>
                      </a:lnTo>
                      <a:lnTo>
                        <a:pt x="1596" y="6"/>
                      </a:lnTo>
                      <a:lnTo>
                        <a:pt x="1596" y="0"/>
                      </a:lnTo>
                      <a:close/>
                      <a:moveTo>
                        <a:pt x="1608" y="0"/>
                      </a:moveTo>
                      <a:lnTo>
                        <a:pt x="1614" y="0"/>
                      </a:lnTo>
                      <a:lnTo>
                        <a:pt x="1614" y="6"/>
                      </a:lnTo>
                      <a:lnTo>
                        <a:pt x="1608" y="6"/>
                      </a:lnTo>
                      <a:lnTo>
                        <a:pt x="1608" y="0"/>
                      </a:lnTo>
                      <a:close/>
                      <a:moveTo>
                        <a:pt x="1620" y="0"/>
                      </a:moveTo>
                      <a:lnTo>
                        <a:pt x="1626" y="0"/>
                      </a:lnTo>
                      <a:lnTo>
                        <a:pt x="1626" y="6"/>
                      </a:lnTo>
                      <a:lnTo>
                        <a:pt x="1620" y="6"/>
                      </a:lnTo>
                      <a:lnTo>
                        <a:pt x="1620" y="0"/>
                      </a:lnTo>
                      <a:close/>
                      <a:moveTo>
                        <a:pt x="1632" y="0"/>
                      </a:moveTo>
                      <a:lnTo>
                        <a:pt x="1638" y="0"/>
                      </a:lnTo>
                      <a:lnTo>
                        <a:pt x="1638" y="6"/>
                      </a:lnTo>
                      <a:lnTo>
                        <a:pt x="1632" y="6"/>
                      </a:lnTo>
                      <a:lnTo>
                        <a:pt x="1632" y="0"/>
                      </a:lnTo>
                      <a:close/>
                      <a:moveTo>
                        <a:pt x="1644" y="0"/>
                      </a:moveTo>
                      <a:lnTo>
                        <a:pt x="1650" y="0"/>
                      </a:lnTo>
                      <a:lnTo>
                        <a:pt x="1650" y="6"/>
                      </a:lnTo>
                      <a:lnTo>
                        <a:pt x="1644" y="6"/>
                      </a:lnTo>
                      <a:lnTo>
                        <a:pt x="1644" y="0"/>
                      </a:lnTo>
                      <a:close/>
                      <a:moveTo>
                        <a:pt x="1656" y="0"/>
                      </a:moveTo>
                      <a:lnTo>
                        <a:pt x="1662" y="0"/>
                      </a:lnTo>
                      <a:lnTo>
                        <a:pt x="1662" y="6"/>
                      </a:lnTo>
                      <a:lnTo>
                        <a:pt x="1656" y="6"/>
                      </a:lnTo>
                      <a:lnTo>
                        <a:pt x="1656" y="0"/>
                      </a:lnTo>
                      <a:close/>
                      <a:moveTo>
                        <a:pt x="1668" y="0"/>
                      </a:moveTo>
                      <a:lnTo>
                        <a:pt x="1674" y="0"/>
                      </a:lnTo>
                      <a:lnTo>
                        <a:pt x="1674" y="6"/>
                      </a:lnTo>
                      <a:lnTo>
                        <a:pt x="1668" y="6"/>
                      </a:lnTo>
                      <a:lnTo>
                        <a:pt x="1668" y="0"/>
                      </a:lnTo>
                      <a:close/>
                      <a:moveTo>
                        <a:pt x="1680" y="0"/>
                      </a:moveTo>
                      <a:lnTo>
                        <a:pt x="1686" y="0"/>
                      </a:lnTo>
                      <a:lnTo>
                        <a:pt x="1686" y="6"/>
                      </a:lnTo>
                      <a:lnTo>
                        <a:pt x="1680" y="6"/>
                      </a:lnTo>
                      <a:lnTo>
                        <a:pt x="1680" y="0"/>
                      </a:lnTo>
                      <a:close/>
                      <a:moveTo>
                        <a:pt x="1692" y="0"/>
                      </a:moveTo>
                      <a:lnTo>
                        <a:pt x="1698" y="0"/>
                      </a:lnTo>
                      <a:lnTo>
                        <a:pt x="1698" y="6"/>
                      </a:lnTo>
                      <a:lnTo>
                        <a:pt x="1692" y="6"/>
                      </a:lnTo>
                      <a:lnTo>
                        <a:pt x="1692" y="0"/>
                      </a:lnTo>
                      <a:close/>
                      <a:moveTo>
                        <a:pt x="1704" y="0"/>
                      </a:moveTo>
                      <a:lnTo>
                        <a:pt x="1710" y="0"/>
                      </a:lnTo>
                      <a:lnTo>
                        <a:pt x="1710" y="6"/>
                      </a:lnTo>
                      <a:lnTo>
                        <a:pt x="1704" y="6"/>
                      </a:lnTo>
                      <a:lnTo>
                        <a:pt x="1704" y="0"/>
                      </a:lnTo>
                      <a:close/>
                      <a:moveTo>
                        <a:pt x="1716" y="0"/>
                      </a:moveTo>
                      <a:lnTo>
                        <a:pt x="1722" y="0"/>
                      </a:lnTo>
                      <a:lnTo>
                        <a:pt x="1722" y="6"/>
                      </a:lnTo>
                      <a:lnTo>
                        <a:pt x="1716" y="6"/>
                      </a:lnTo>
                      <a:lnTo>
                        <a:pt x="1716" y="0"/>
                      </a:lnTo>
                      <a:close/>
                      <a:moveTo>
                        <a:pt x="1728" y="0"/>
                      </a:moveTo>
                      <a:lnTo>
                        <a:pt x="1734" y="0"/>
                      </a:lnTo>
                      <a:lnTo>
                        <a:pt x="1734" y="6"/>
                      </a:lnTo>
                      <a:lnTo>
                        <a:pt x="1728" y="6"/>
                      </a:lnTo>
                      <a:lnTo>
                        <a:pt x="1728" y="0"/>
                      </a:lnTo>
                      <a:close/>
                      <a:moveTo>
                        <a:pt x="1740" y="0"/>
                      </a:moveTo>
                      <a:lnTo>
                        <a:pt x="1746" y="0"/>
                      </a:lnTo>
                      <a:lnTo>
                        <a:pt x="1746" y="6"/>
                      </a:lnTo>
                      <a:lnTo>
                        <a:pt x="1740" y="6"/>
                      </a:lnTo>
                      <a:lnTo>
                        <a:pt x="1740" y="0"/>
                      </a:lnTo>
                      <a:close/>
                      <a:moveTo>
                        <a:pt x="1752" y="0"/>
                      </a:moveTo>
                      <a:lnTo>
                        <a:pt x="1758" y="0"/>
                      </a:lnTo>
                      <a:lnTo>
                        <a:pt x="1758" y="6"/>
                      </a:lnTo>
                      <a:lnTo>
                        <a:pt x="1752" y="6"/>
                      </a:lnTo>
                      <a:lnTo>
                        <a:pt x="1752" y="0"/>
                      </a:lnTo>
                      <a:close/>
                      <a:moveTo>
                        <a:pt x="1764" y="0"/>
                      </a:moveTo>
                      <a:lnTo>
                        <a:pt x="1770" y="0"/>
                      </a:lnTo>
                      <a:lnTo>
                        <a:pt x="1770" y="6"/>
                      </a:lnTo>
                      <a:lnTo>
                        <a:pt x="1764" y="6"/>
                      </a:lnTo>
                      <a:lnTo>
                        <a:pt x="1764" y="0"/>
                      </a:lnTo>
                      <a:close/>
                      <a:moveTo>
                        <a:pt x="1776" y="0"/>
                      </a:moveTo>
                      <a:lnTo>
                        <a:pt x="1782" y="0"/>
                      </a:lnTo>
                      <a:lnTo>
                        <a:pt x="1782" y="6"/>
                      </a:lnTo>
                      <a:lnTo>
                        <a:pt x="1776" y="6"/>
                      </a:lnTo>
                      <a:lnTo>
                        <a:pt x="1776" y="0"/>
                      </a:lnTo>
                      <a:close/>
                      <a:moveTo>
                        <a:pt x="1788" y="0"/>
                      </a:moveTo>
                      <a:lnTo>
                        <a:pt x="1794" y="0"/>
                      </a:lnTo>
                      <a:lnTo>
                        <a:pt x="1794" y="6"/>
                      </a:lnTo>
                      <a:lnTo>
                        <a:pt x="1788" y="6"/>
                      </a:lnTo>
                      <a:lnTo>
                        <a:pt x="1788" y="0"/>
                      </a:lnTo>
                      <a:close/>
                      <a:moveTo>
                        <a:pt x="1800" y="0"/>
                      </a:moveTo>
                      <a:lnTo>
                        <a:pt x="1806" y="0"/>
                      </a:lnTo>
                      <a:lnTo>
                        <a:pt x="1806" y="6"/>
                      </a:lnTo>
                      <a:lnTo>
                        <a:pt x="1800" y="6"/>
                      </a:lnTo>
                      <a:lnTo>
                        <a:pt x="1800" y="0"/>
                      </a:lnTo>
                      <a:close/>
                      <a:moveTo>
                        <a:pt x="1812" y="0"/>
                      </a:moveTo>
                      <a:lnTo>
                        <a:pt x="1818" y="0"/>
                      </a:lnTo>
                      <a:lnTo>
                        <a:pt x="1818" y="6"/>
                      </a:lnTo>
                      <a:lnTo>
                        <a:pt x="1812" y="6"/>
                      </a:lnTo>
                      <a:lnTo>
                        <a:pt x="1812" y="0"/>
                      </a:lnTo>
                      <a:close/>
                      <a:moveTo>
                        <a:pt x="1824" y="0"/>
                      </a:moveTo>
                      <a:lnTo>
                        <a:pt x="1830" y="0"/>
                      </a:lnTo>
                      <a:lnTo>
                        <a:pt x="1830" y="6"/>
                      </a:lnTo>
                      <a:lnTo>
                        <a:pt x="1824" y="6"/>
                      </a:lnTo>
                      <a:lnTo>
                        <a:pt x="1824" y="0"/>
                      </a:lnTo>
                      <a:close/>
                      <a:moveTo>
                        <a:pt x="1836" y="0"/>
                      </a:moveTo>
                      <a:lnTo>
                        <a:pt x="1842" y="0"/>
                      </a:lnTo>
                      <a:lnTo>
                        <a:pt x="1842" y="6"/>
                      </a:lnTo>
                      <a:lnTo>
                        <a:pt x="1836" y="6"/>
                      </a:lnTo>
                      <a:lnTo>
                        <a:pt x="1836" y="0"/>
                      </a:lnTo>
                      <a:close/>
                      <a:moveTo>
                        <a:pt x="1848" y="0"/>
                      </a:moveTo>
                      <a:lnTo>
                        <a:pt x="1854" y="0"/>
                      </a:lnTo>
                      <a:lnTo>
                        <a:pt x="1854" y="6"/>
                      </a:lnTo>
                      <a:lnTo>
                        <a:pt x="1848" y="6"/>
                      </a:lnTo>
                      <a:lnTo>
                        <a:pt x="1848" y="0"/>
                      </a:lnTo>
                      <a:close/>
                      <a:moveTo>
                        <a:pt x="1860" y="0"/>
                      </a:moveTo>
                      <a:lnTo>
                        <a:pt x="1866" y="0"/>
                      </a:lnTo>
                      <a:lnTo>
                        <a:pt x="1866" y="6"/>
                      </a:lnTo>
                      <a:lnTo>
                        <a:pt x="1860" y="6"/>
                      </a:lnTo>
                      <a:lnTo>
                        <a:pt x="1860" y="0"/>
                      </a:lnTo>
                      <a:close/>
                      <a:moveTo>
                        <a:pt x="1872" y="0"/>
                      </a:moveTo>
                      <a:lnTo>
                        <a:pt x="1878" y="0"/>
                      </a:lnTo>
                      <a:lnTo>
                        <a:pt x="1878" y="6"/>
                      </a:lnTo>
                      <a:lnTo>
                        <a:pt x="1872" y="6"/>
                      </a:lnTo>
                      <a:lnTo>
                        <a:pt x="1872" y="0"/>
                      </a:lnTo>
                      <a:close/>
                      <a:moveTo>
                        <a:pt x="1884" y="0"/>
                      </a:moveTo>
                      <a:lnTo>
                        <a:pt x="1890" y="0"/>
                      </a:lnTo>
                      <a:lnTo>
                        <a:pt x="1890" y="6"/>
                      </a:lnTo>
                      <a:lnTo>
                        <a:pt x="1884" y="6"/>
                      </a:lnTo>
                      <a:lnTo>
                        <a:pt x="1884" y="0"/>
                      </a:lnTo>
                      <a:close/>
                      <a:moveTo>
                        <a:pt x="1896" y="0"/>
                      </a:moveTo>
                      <a:lnTo>
                        <a:pt x="1902" y="0"/>
                      </a:lnTo>
                      <a:lnTo>
                        <a:pt x="1902" y="6"/>
                      </a:lnTo>
                      <a:lnTo>
                        <a:pt x="1896" y="6"/>
                      </a:lnTo>
                      <a:lnTo>
                        <a:pt x="1896" y="0"/>
                      </a:lnTo>
                      <a:close/>
                      <a:moveTo>
                        <a:pt x="1908" y="0"/>
                      </a:moveTo>
                      <a:lnTo>
                        <a:pt x="1914" y="0"/>
                      </a:lnTo>
                      <a:lnTo>
                        <a:pt x="1914" y="6"/>
                      </a:lnTo>
                      <a:lnTo>
                        <a:pt x="1908" y="6"/>
                      </a:lnTo>
                      <a:lnTo>
                        <a:pt x="1908" y="0"/>
                      </a:lnTo>
                      <a:close/>
                      <a:moveTo>
                        <a:pt x="1920" y="0"/>
                      </a:moveTo>
                      <a:lnTo>
                        <a:pt x="1926" y="0"/>
                      </a:lnTo>
                      <a:lnTo>
                        <a:pt x="1926" y="6"/>
                      </a:lnTo>
                      <a:lnTo>
                        <a:pt x="1920" y="6"/>
                      </a:lnTo>
                      <a:lnTo>
                        <a:pt x="1920" y="0"/>
                      </a:lnTo>
                      <a:close/>
                      <a:moveTo>
                        <a:pt x="1932" y="0"/>
                      </a:moveTo>
                      <a:lnTo>
                        <a:pt x="1938" y="0"/>
                      </a:lnTo>
                      <a:lnTo>
                        <a:pt x="1938" y="6"/>
                      </a:lnTo>
                      <a:lnTo>
                        <a:pt x="1932" y="6"/>
                      </a:lnTo>
                      <a:lnTo>
                        <a:pt x="1932" y="0"/>
                      </a:lnTo>
                      <a:close/>
                      <a:moveTo>
                        <a:pt x="1944" y="0"/>
                      </a:moveTo>
                      <a:lnTo>
                        <a:pt x="1950" y="0"/>
                      </a:lnTo>
                      <a:lnTo>
                        <a:pt x="1950" y="6"/>
                      </a:lnTo>
                      <a:lnTo>
                        <a:pt x="1944" y="6"/>
                      </a:lnTo>
                      <a:lnTo>
                        <a:pt x="1944" y="0"/>
                      </a:lnTo>
                      <a:close/>
                      <a:moveTo>
                        <a:pt x="1956" y="0"/>
                      </a:moveTo>
                      <a:lnTo>
                        <a:pt x="1962" y="0"/>
                      </a:lnTo>
                      <a:lnTo>
                        <a:pt x="1962" y="6"/>
                      </a:lnTo>
                      <a:lnTo>
                        <a:pt x="1956" y="6"/>
                      </a:lnTo>
                      <a:lnTo>
                        <a:pt x="1956" y="0"/>
                      </a:lnTo>
                      <a:close/>
                      <a:moveTo>
                        <a:pt x="1968" y="0"/>
                      </a:moveTo>
                      <a:lnTo>
                        <a:pt x="1974" y="0"/>
                      </a:lnTo>
                      <a:lnTo>
                        <a:pt x="1974" y="6"/>
                      </a:lnTo>
                      <a:lnTo>
                        <a:pt x="1968" y="6"/>
                      </a:lnTo>
                      <a:lnTo>
                        <a:pt x="1968" y="0"/>
                      </a:lnTo>
                      <a:close/>
                      <a:moveTo>
                        <a:pt x="1980" y="0"/>
                      </a:moveTo>
                      <a:lnTo>
                        <a:pt x="1986" y="0"/>
                      </a:lnTo>
                      <a:lnTo>
                        <a:pt x="1986" y="6"/>
                      </a:lnTo>
                      <a:lnTo>
                        <a:pt x="1980" y="6"/>
                      </a:lnTo>
                      <a:lnTo>
                        <a:pt x="1980" y="0"/>
                      </a:lnTo>
                      <a:close/>
                      <a:moveTo>
                        <a:pt x="1992" y="0"/>
                      </a:moveTo>
                      <a:lnTo>
                        <a:pt x="1998" y="0"/>
                      </a:lnTo>
                      <a:lnTo>
                        <a:pt x="1998" y="6"/>
                      </a:lnTo>
                      <a:lnTo>
                        <a:pt x="1992" y="6"/>
                      </a:lnTo>
                      <a:lnTo>
                        <a:pt x="1992" y="0"/>
                      </a:lnTo>
                      <a:close/>
                      <a:moveTo>
                        <a:pt x="2004" y="0"/>
                      </a:moveTo>
                      <a:lnTo>
                        <a:pt x="2010" y="0"/>
                      </a:lnTo>
                      <a:lnTo>
                        <a:pt x="2010" y="6"/>
                      </a:lnTo>
                      <a:lnTo>
                        <a:pt x="2004" y="6"/>
                      </a:lnTo>
                      <a:lnTo>
                        <a:pt x="2004" y="0"/>
                      </a:lnTo>
                      <a:close/>
                      <a:moveTo>
                        <a:pt x="2016" y="0"/>
                      </a:moveTo>
                      <a:lnTo>
                        <a:pt x="2022" y="0"/>
                      </a:lnTo>
                      <a:lnTo>
                        <a:pt x="2022" y="6"/>
                      </a:lnTo>
                      <a:lnTo>
                        <a:pt x="2016" y="6"/>
                      </a:lnTo>
                      <a:lnTo>
                        <a:pt x="2016" y="0"/>
                      </a:lnTo>
                      <a:close/>
                      <a:moveTo>
                        <a:pt x="2028" y="0"/>
                      </a:moveTo>
                      <a:lnTo>
                        <a:pt x="2034" y="0"/>
                      </a:lnTo>
                      <a:lnTo>
                        <a:pt x="2034" y="6"/>
                      </a:lnTo>
                      <a:lnTo>
                        <a:pt x="2028" y="6"/>
                      </a:lnTo>
                      <a:lnTo>
                        <a:pt x="2028" y="0"/>
                      </a:lnTo>
                      <a:close/>
                      <a:moveTo>
                        <a:pt x="2040" y="0"/>
                      </a:moveTo>
                      <a:lnTo>
                        <a:pt x="2046" y="0"/>
                      </a:lnTo>
                      <a:lnTo>
                        <a:pt x="2046" y="6"/>
                      </a:lnTo>
                      <a:lnTo>
                        <a:pt x="2040" y="6"/>
                      </a:lnTo>
                      <a:lnTo>
                        <a:pt x="2040" y="0"/>
                      </a:lnTo>
                      <a:close/>
                      <a:moveTo>
                        <a:pt x="2052" y="0"/>
                      </a:moveTo>
                      <a:lnTo>
                        <a:pt x="2058" y="0"/>
                      </a:lnTo>
                      <a:lnTo>
                        <a:pt x="2058" y="6"/>
                      </a:lnTo>
                      <a:lnTo>
                        <a:pt x="2052" y="6"/>
                      </a:lnTo>
                      <a:lnTo>
                        <a:pt x="2052" y="0"/>
                      </a:lnTo>
                      <a:close/>
                      <a:moveTo>
                        <a:pt x="2064" y="0"/>
                      </a:moveTo>
                      <a:lnTo>
                        <a:pt x="2070" y="0"/>
                      </a:lnTo>
                      <a:lnTo>
                        <a:pt x="2070" y="6"/>
                      </a:lnTo>
                      <a:lnTo>
                        <a:pt x="2064" y="6"/>
                      </a:lnTo>
                      <a:lnTo>
                        <a:pt x="2064" y="0"/>
                      </a:lnTo>
                      <a:close/>
                      <a:moveTo>
                        <a:pt x="2076" y="0"/>
                      </a:moveTo>
                      <a:lnTo>
                        <a:pt x="2082" y="0"/>
                      </a:lnTo>
                      <a:lnTo>
                        <a:pt x="2082" y="6"/>
                      </a:lnTo>
                      <a:lnTo>
                        <a:pt x="2076" y="6"/>
                      </a:lnTo>
                      <a:lnTo>
                        <a:pt x="2076" y="0"/>
                      </a:lnTo>
                      <a:close/>
                      <a:moveTo>
                        <a:pt x="2088" y="0"/>
                      </a:moveTo>
                      <a:lnTo>
                        <a:pt x="2094" y="0"/>
                      </a:lnTo>
                      <a:lnTo>
                        <a:pt x="2094" y="6"/>
                      </a:lnTo>
                      <a:lnTo>
                        <a:pt x="2088" y="6"/>
                      </a:lnTo>
                      <a:lnTo>
                        <a:pt x="2088" y="0"/>
                      </a:lnTo>
                      <a:close/>
                      <a:moveTo>
                        <a:pt x="2100" y="0"/>
                      </a:moveTo>
                      <a:lnTo>
                        <a:pt x="2106" y="0"/>
                      </a:lnTo>
                      <a:lnTo>
                        <a:pt x="2106" y="6"/>
                      </a:lnTo>
                      <a:lnTo>
                        <a:pt x="2100" y="6"/>
                      </a:lnTo>
                      <a:lnTo>
                        <a:pt x="2100" y="0"/>
                      </a:lnTo>
                      <a:close/>
                      <a:moveTo>
                        <a:pt x="2112" y="0"/>
                      </a:moveTo>
                      <a:lnTo>
                        <a:pt x="2118" y="0"/>
                      </a:lnTo>
                      <a:lnTo>
                        <a:pt x="2118" y="6"/>
                      </a:lnTo>
                      <a:lnTo>
                        <a:pt x="2112" y="6"/>
                      </a:lnTo>
                      <a:lnTo>
                        <a:pt x="2112" y="0"/>
                      </a:lnTo>
                      <a:close/>
                      <a:moveTo>
                        <a:pt x="2124" y="0"/>
                      </a:moveTo>
                      <a:lnTo>
                        <a:pt x="2130" y="0"/>
                      </a:lnTo>
                      <a:lnTo>
                        <a:pt x="2130" y="6"/>
                      </a:lnTo>
                      <a:lnTo>
                        <a:pt x="2124" y="6"/>
                      </a:lnTo>
                      <a:lnTo>
                        <a:pt x="2124" y="0"/>
                      </a:lnTo>
                      <a:close/>
                      <a:moveTo>
                        <a:pt x="2136" y="0"/>
                      </a:moveTo>
                      <a:lnTo>
                        <a:pt x="2142" y="0"/>
                      </a:lnTo>
                      <a:lnTo>
                        <a:pt x="2142" y="6"/>
                      </a:lnTo>
                      <a:lnTo>
                        <a:pt x="2136" y="6"/>
                      </a:lnTo>
                      <a:lnTo>
                        <a:pt x="2136" y="0"/>
                      </a:lnTo>
                      <a:close/>
                      <a:moveTo>
                        <a:pt x="2148" y="0"/>
                      </a:moveTo>
                      <a:lnTo>
                        <a:pt x="2154" y="0"/>
                      </a:lnTo>
                      <a:lnTo>
                        <a:pt x="2154" y="6"/>
                      </a:lnTo>
                      <a:lnTo>
                        <a:pt x="2148" y="6"/>
                      </a:lnTo>
                      <a:lnTo>
                        <a:pt x="2148" y="0"/>
                      </a:lnTo>
                      <a:close/>
                      <a:moveTo>
                        <a:pt x="2160" y="0"/>
                      </a:moveTo>
                      <a:lnTo>
                        <a:pt x="2166" y="0"/>
                      </a:lnTo>
                      <a:lnTo>
                        <a:pt x="2166" y="6"/>
                      </a:lnTo>
                      <a:lnTo>
                        <a:pt x="2160" y="6"/>
                      </a:lnTo>
                      <a:lnTo>
                        <a:pt x="2160" y="0"/>
                      </a:lnTo>
                      <a:close/>
                      <a:moveTo>
                        <a:pt x="2172" y="0"/>
                      </a:moveTo>
                      <a:lnTo>
                        <a:pt x="2178" y="0"/>
                      </a:lnTo>
                      <a:lnTo>
                        <a:pt x="2178" y="6"/>
                      </a:lnTo>
                      <a:lnTo>
                        <a:pt x="2172" y="6"/>
                      </a:lnTo>
                      <a:lnTo>
                        <a:pt x="2172" y="0"/>
                      </a:lnTo>
                      <a:close/>
                      <a:moveTo>
                        <a:pt x="2184" y="0"/>
                      </a:moveTo>
                      <a:lnTo>
                        <a:pt x="2190" y="0"/>
                      </a:lnTo>
                      <a:lnTo>
                        <a:pt x="2190" y="6"/>
                      </a:lnTo>
                      <a:lnTo>
                        <a:pt x="2184" y="6"/>
                      </a:lnTo>
                      <a:lnTo>
                        <a:pt x="2184" y="0"/>
                      </a:lnTo>
                      <a:close/>
                      <a:moveTo>
                        <a:pt x="2196" y="0"/>
                      </a:moveTo>
                      <a:lnTo>
                        <a:pt x="2202" y="0"/>
                      </a:lnTo>
                      <a:lnTo>
                        <a:pt x="2202" y="6"/>
                      </a:lnTo>
                      <a:lnTo>
                        <a:pt x="2196" y="6"/>
                      </a:lnTo>
                      <a:lnTo>
                        <a:pt x="2196" y="0"/>
                      </a:lnTo>
                      <a:close/>
                      <a:moveTo>
                        <a:pt x="2208" y="0"/>
                      </a:moveTo>
                      <a:lnTo>
                        <a:pt x="2214" y="0"/>
                      </a:lnTo>
                      <a:lnTo>
                        <a:pt x="2214" y="6"/>
                      </a:lnTo>
                      <a:lnTo>
                        <a:pt x="2208" y="6"/>
                      </a:lnTo>
                      <a:lnTo>
                        <a:pt x="2208" y="0"/>
                      </a:lnTo>
                      <a:close/>
                      <a:moveTo>
                        <a:pt x="2220" y="0"/>
                      </a:moveTo>
                      <a:lnTo>
                        <a:pt x="2226" y="0"/>
                      </a:lnTo>
                      <a:lnTo>
                        <a:pt x="2226" y="6"/>
                      </a:lnTo>
                      <a:lnTo>
                        <a:pt x="2220" y="6"/>
                      </a:lnTo>
                      <a:lnTo>
                        <a:pt x="2220" y="0"/>
                      </a:lnTo>
                      <a:close/>
                      <a:moveTo>
                        <a:pt x="2232" y="0"/>
                      </a:moveTo>
                      <a:lnTo>
                        <a:pt x="2238" y="0"/>
                      </a:lnTo>
                      <a:lnTo>
                        <a:pt x="2238" y="6"/>
                      </a:lnTo>
                      <a:lnTo>
                        <a:pt x="2232" y="6"/>
                      </a:lnTo>
                      <a:lnTo>
                        <a:pt x="2232" y="0"/>
                      </a:lnTo>
                      <a:close/>
                      <a:moveTo>
                        <a:pt x="2244" y="0"/>
                      </a:moveTo>
                      <a:lnTo>
                        <a:pt x="2250" y="0"/>
                      </a:lnTo>
                      <a:lnTo>
                        <a:pt x="2250" y="6"/>
                      </a:lnTo>
                      <a:lnTo>
                        <a:pt x="2244" y="6"/>
                      </a:lnTo>
                      <a:lnTo>
                        <a:pt x="2244" y="0"/>
                      </a:lnTo>
                      <a:close/>
                      <a:moveTo>
                        <a:pt x="2256" y="0"/>
                      </a:moveTo>
                      <a:lnTo>
                        <a:pt x="2262" y="0"/>
                      </a:lnTo>
                      <a:lnTo>
                        <a:pt x="2262" y="6"/>
                      </a:lnTo>
                      <a:lnTo>
                        <a:pt x="2256" y="6"/>
                      </a:lnTo>
                      <a:lnTo>
                        <a:pt x="2256" y="0"/>
                      </a:lnTo>
                      <a:close/>
                      <a:moveTo>
                        <a:pt x="2268" y="0"/>
                      </a:moveTo>
                      <a:lnTo>
                        <a:pt x="2274" y="0"/>
                      </a:lnTo>
                      <a:lnTo>
                        <a:pt x="2274" y="6"/>
                      </a:lnTo>
                      <a:lnTo>
                        <a:pt x="2268" y="6"/>
                      </a:lnTo>
                      <a:lnTo>
                        <a:pt x="2268" y="0"/>
                      </a:lnTo>
                      <a:close/>
                      <a:moveTo>
                        <a:pt x="2280" y="0"/>
                      </a:moveTo>
                      <a:lnTo>
                        <a:pt x="2286" y="0"/>
                      </a:lnTo>
                      <a:lnTo>
                        <a:pt x="2286" y="6"/>
                      </a:lnTo>
                      <a:lnTo>
                        <a:pt x="2280" y="6"/>
                      </a:lnTo>
                      <a:lnTo>
                        <a:pt x="2280" y="0"/>
                      </a:lnTo>
                      <a:close/>
                      <a:moveTo>
                        <a:pt x="2292" y="0"/>
                      </a:moveTo>
                      <a:lnTo>
                        <a:pt x="2298" y="0"/>
                      </a:lnTo>
                      <a:lnTo>
                        <a:pt x="2298" y="6"/>
                      </a:lnTo>
                      <a:lnTo>
                        <a:pt x="2292" y="6"/>
                      </a:lnTo>
                      <a:lnTo>
                        <a:pt x="2292" y="0"/>
                      </a:lnTo>
                      <a:close/>
                      <a:moveTo>
                        <a:pt x="2304" y="0"/>
                      </a:moveTo>
                      <a:lnTo>
                        <a:pt x="2310" y="0"/>
                      </a:lnTo>
                      <a:lnTo>
                        <a:pt x="2310" y="6"/>
                      </a:lnTo>
                      <a:lnTo>
                        <a:pt x="2304" y="6"/>
                      </a:lnTo>
                      <a:lnTo>
                        <a:pt x="2304" y="0"/>
                      </a:lnTo>
                      <a:close/>
                      <a:moveTo>
                        <a:pt x="2316" y="0"/>
                      </a:moveTo>
                      <a:lnTo>
                        <a:pt x="2322" y="0"/>
                      </a:lnTo>
                      <a:lnTo>
                        <a:pt x="2322" y="6"/>
                      </a:lnTo>
                      <a:lnTo>
                        <a:pt x="2316" y="6"/>
                      </a:lnTo>
                      <a:lnTo>
                        <a:pt x="2316" y="0"/>
                      </a:lnTo>
                      <a:close/>
                      <a:moveTo>
                        <a:pt x="2328" y="0"/>
                      </a:moveTo>
                      <a:lnTo>
                        <a:pt x="2334" y="0"/>
                      </a:lnTo>
                      <a:lnTo>
                        <a:pt x="2334" y="6"/>
                      </a:lnTo>
                      <a:lnTo>
                        <a:pt x="2328" y="6"/>
                      </a:lnTo>
                      <a:lnTo>
                        <a:pt x="2328" y="0"/>
                      </a:lnTo>
                      <a:close/>
                      <a:moveTo>
                        <a:pt x="2340" y="0"/>
                      </a:moveTo>
                      <a:lnTo>
                        <a:pt x="2346" y="0"/>
                      </a:lnTo>
                      <a:lnTo>
                        <a:pt x="2346" y="6"/>
                      </a:lnTo>
                      <a:lnTo>
                        <a:pt x="2340" y="6"/>
                      </a:lnTo>
                      <a:lnTo>
                        <a:pt x="2340" y="0"/>
                      </a:lnTo>
                      <a:close/>
                      <a:moveTo>
                        <a:pt x="2352" y="0"/>
                      </a:moveTo>
                      <a:lnTo>
                        <a:pt x="2358" y="0"/>
                      </a:lnTo>
                      <a:lnTo>
                        <a:pt x="2358" y="6"/>
                      </a:lnTo>
                      <a:lnTo>
                        <a:pt x="2352" y="6"/>
                      </a:lnTo>
                      <a:lnTo>
                        <a:pt x="2352" y="0"/>
                      </a:lnTo>
                      <a:close/>
                      <a:moveTo>
                        <a:pt x="2364" y="0"/>
                      </a:moveTo>
                      <a:lnTo>
                        <a:pt x="2370" y="0"/>
                      </a:lnTo>
                      <a:lnTo>
                        <a:pt x="2370" y="6"/>
                      </a:lnTo>
                      <a:lnTo>
                        <a:pt x="2364" y="6"/>
                      </a:lnTo>
                      <a:lnTo>
                        <a:pt x="2364" y="0"/>
                      </a:lnTo>
                      <a:close/>
                      <a:moveTo>
                        <a:pt x="2376" y="0"/>
                      </a:moveTo>
                      <a:lnTo>
                        <a:pt x="2382" y="0"/>
                      </a:lnTo>
                      <a:lnTo>
                        <a:pt x="2382" y="6"/>
                      </a:lnTo>
                      <a:lnTo>
                        <a:pt x="2376" y="6"/>
                      </a:lnTo>
                      <a:lnTo>
                        <a:pt x="2376" y="0"/>
                      </a:lnTo>
                      <a:close/>
                      <a:moveTo>
                        <a:pt x="2388" y="0"/>
                      </a:moveTo>
                      <a:lnTo>
                        <a:pt x="2394" y="0"/>
                      </a:lnTo>
                      <a:lnTo>
                        <a:pt x="2394" y="6"/>
                      </a:lnTo>
                      <a:lnTo>
                        <a:pt x="2388" y="6"/>
                      </a:lnTo>
                      <a:lnTo>
                        <a:pt x="2388" y="0"/>
                      </a:lnTo>
                      <a:close/>
                      <a:moveTo>
                        <a:pt x="2400" y="0"/>
                      </a:moveTo>
                      <a:lnTo>
                        <a:pt x="2406" y="0"/>
                      </a:lnTo>
                      <a:lnTo>
                        <a:pt x="2406" y="6"/>
                      </a:lnTo>
                      <a:lnTo>
                        <a:pt x="2400" y="6"/>
                      </a:lnTo>
                      <a:lnTo>
                        <a:pt x="2400" y="0"/>
                      </a:lnTo>
                      <a:close/>
                      <a:moveTo>
                        <a:pt x="2412" y="0"/>
                      </a:moveTo>
                      <a:lnTo>
                        <a:pt x="2418" y="0"/>
                      </a:lnTo>
                      <a:lnTo>
                        <a:pt x="2418" y="6"/>
                      </a:lnTo>
                      <a:lnTo>
                        <a:pt x="2412" y="6"/>
                      </a:lnTo>
                      <a:lnTo>
                        <a:pt x="2412" y="0"/>
                      </a:lnTo>
                      <a:close/>
                      <a:moveTo>
                        <a:pt x="2424" y="0"/>
                      </a:moveTo>
                      <a:lnTo>
                        <a:pt x="2430" y="0"/>
                      </a:lnTo>
                      <a:lnTo>
                        <a:pt x="2430" y="6"/>
                      </a:lnTo>
                      <a:lnTo>
                        <a:pt x="2424" y="6"/>
                      </a:lnTo>
                      <a:lnTo>
                        <a:pt x="2424" y="0"/>
                      </a:lnTo>
                      <a:close/>
                      <a:moveTo>
                        <a:pt x="2436" y="0"/>
                      </a:moveTo>
                      <a:lnTo>
                        <a:pt x="2442" y="0"/>
                      </a:lnTo>
                      <a:lnTo>
                        <a:pt x="2442" y="6"/>
                      </a:lnTo>
                      <a:lnTo>
                        <a:pt x="2436" y="6"/>
                      </a:lnTo>
                      <a:lnTo>
                        <a:pt x="2436" y="0"/>
                      </a:lnTo>
                      <a:close/>
                      <a:moveTo>
                        <a:pt x="2448" y="0"/>
                      </a:moveTo>
                      <a:lnTo>
                        <a:pt x="2454" y="0"/>
                      </a:lnTo>
                      <a:lnTo>
                        <a:pt x="2454" y="6"/>
                      </a:lnTo>
                      <a:lnTo>
                        <a:pt x="2448" y="6"/>
                      </a:lnTo>
                      <a:lnTo>
                        <a:pt x="2448" y="0"/>
                      </a:lnTo>
                      <a:close/>
                      <a:moveTo>
                        <a:pt x="2460" y="0"/>
                      </a:moveTo>
                      <a:lnTo>
                        <a:pt x="2466" y="0"/>
                      </a:lnTo>
                      <a:lnTo>
                        <a:pt x="2466" y="6"/>
                      </a:lnTo>
                      <a:lnTo>
                        <a:pt x="2460" y="6"/>
                      </a:lnTo>
                      <a:lnTo>
                        <a:pt x="2460" y="0"/>
                      </a:lnTo>
                      <a:close/>
                      <a:moveTo>
                        <a:pt x="2472" y="0"/>
                      </a:moveTo>
                      <a:lnTo>
                        <a:pt x="2478" y="0"/>
                      </a:lnTo>
                      <a:lnTo>
                        <a:pt x="2478" y="6"/>
                      </a:lnTo>
                      <a:lnTo>
                        <a:pt x="2472" y="6"/>
                      </a:lnTo>
                      <a:lnTo>
                        <a:pt x="2472" y="0"/>
                      </a:lnTo>
                      <a:close/>
                      <a:moveTo>
                        <a:pt x="2484" y="0"/>
                      </a:moveTo>
                      <a:lnTo>
                        <a:pt x="2490" y="0"/>
                      </a:lnTo>
                      <a:lnTo>
                        <a:pt x="2490" y="6"/>
                      </a:lnTo>
                      <a:lnTo>
                        <a:pt x="2484" y="6"/>
                      </a:lnTo>
                      <a:lnTo>
                        <a:pt x="2484" y="0"/>
                      </a:lnTo>
                      <a:close/>
                      <a:moveTo>
                        <a:pt x="2496" y="0"/>
                      </a:moveTo>
                      <a:lnTo>
                        <a:pt x="2502" y="0"/>
                      </a:lnTo>
                      <a:lnTo>
                        <a:pt x="2502" y="6"/>
                      </a:lnTo>
                      <a:lnTo>
                        <a:pt x="2496" y="6"/>
                      </a:lnTo>
                      <a:lnTo>
                        <a:pt x="2496" y="0"/>
                      </a:lnTo>
                      <a:close/>
                      <a:moveTo>
                        <a:pt x="2508" y="0"/>
                      </a:moveTo>
                      <a:lnTo>
                        <a:pt x="2514" y="0"/>
                      </a:lnTo>
                      <a:lnTo>
                        <a:pt x="2514" y="6"/>
                      </a:lnTo>
                      <a:lnTo>
                        <a:pt x="2508" y="6"/>
                      </a:lnTo>
                      <a:lnTo>
                        <a:pt x="2508" y="0"/>
                      </a:lnTo>
                      <a:close/>
                      <a:moveTo>
                        <a:pt x="2520" y="0"/>
                      </a:moveTo>
                      <a:lnTo>
                        <a:pt x="2526" y="0"/>
                      </a:lnTo>
                      <a:lnTo>
                        <a:pt x="2526" y="6"/>
                      </a:lnTo>
                      <a:lnTo>
                        <a:pt x="2520" y="6"/>
                      </a:lnTo>
                      <a:lnTo>
                        <a:pt x="2520" y="0"/>
                      </a:lnTo>
                      <a:close/>
                      <a:moveTo>
                        <a:pt x="2532" y="0"/>
                      </a:moveTo>
                      <a:lnTo>
                        <a:pt x="2538" y="0"/>
                      </a:lnTo>
                      <a:lnTo>
                        <a:pt x="2538" y="6"/>
                      </a:lnTo>
                      <a:lnTo>
                        <a:pt x="2532" y="6"/>
                      </a:lnTo>
                      <a:lnTo>
                        <a:pt x="2532" y="0"/>
                      </a:lnTo>
                      <a:close/>
                      <a:moveTo>
                        <a:pt x="2544" y="0"/>
                      </a:moveTo>
                      <a:lnTo>
                        <a:pt x="2550" y="0"/>
                      </a:lnTo>
                      <a:lnTo>
                        <a:pt x="2550" y="6"/>
                      </a:lnTo>
                      <a:lnTo>
                        <a:pt x="2544" y="6"/>
                      </a:lnTo>
                      <a:lnTo>
                        <a:pt x="2544" y="0"/>
                      </a:lnTo>
                      <a:close/>
                      <a:moveTo>
                        <a:pt x="2556" y="0"/>
                      </a:moveTo>
                      <a:lnTo>
                        <a:pt x="2562" y="0"/>
                      </a:lnTo>
                      <a:lnTo>
                        <a:pt x="2562" y="6"/>
                      </a:lnTo>
                      <a:lnTo>
                        <a:pt x="2556" y="6"/>
                      </a:lnTo>
                      <a:lnTo>
                        <a:pt x="2556" y="0"/>
                      </a:lnTo>
                      <a:close/>
                      <a:moveTo>
                        <a:pt x="2568" y="0"/>
                      </a:moveTo>
                      <a:lnTo>
                        <a:pt x="2574" y="0"/>
                      </a:lnTo>
                      <a:lnTo>
                        <a:pt x="2574" y="6"/>
                      </a:lnTo>
                      <a:lnTo>
                        <a:pt x="2568" y="6"/>
                      </a:lnTo>
                      <a:lnTo>
                        <a:pt x="2568" y="0"/>
                      </a:lnTo>
                      <a:close/>
                      <a:moveTo>
                        <a:pt x="2580" y="0"/>
                      </a:moveTo>
                      <a:lnTo>
                        <a:pt x="2586" y="0"/>
                      </a:lnTo>
                      <a:lnTo>
                        <a:pt x="2586" y="6"/>
                      </a:lnTo>
                      <a:lnTo>
                        <a:pt x="2580" y="6"/>
                      </a:lnTo>
                      <a:lnTo>
                        <a:pt x="2580" y="0"/>
                      </a:lnTo>
                      <a:close/>
                      <a:moveTo>
                        <a:pt x="2592" y="0"/>
                      </a:moveTo>
                      <a:lnTo>
                        <a:pt x="2598" y="0"/>
                      </a:lnTo>
                      <a:lnTo>
                        <a:pt x="2598" y="6"/>
                      </a:lnTo>
                      <a:lnTo>
                        <a:pt x="2592" y="6"/>
                      </a:lnTo>
                      <a:lnTo>
                        <a:pt x="2592" y="0"/>
                      </a:lnTo>
                      <a:close/>
                      <a:moveTo>
                        <a:pt x="2604" y="0"/>
                      </a:moveTo>
                      <a:lnTo>
                        <a:pt x="2610" y="0"/>
                      </a:lnTo>
                      <a:lnTo>
                        <a:pt x="2610" y="6"/>
                      </a:lnTo>
                      <a:lnTo>
                        <a:pt x="2604" y="6"/>
                      </a:lnTo>
                      <a:lnTo>
                        <a:pt x="2604" y="0"/>
                      </a:lnTo>
                      <a:close/>
                      <a:moveTo>
                        <a:pt x="2616" y="0"/>
                      </a:moveTo>
                      <a:lnTo>
                        <a:pt x="2622" y="0"/>
                      </a:lnTo>
                      <a:lnTo>
                        <a:pt x="2622" y="6"/>
                      </a:lnTo>
                      <a:lnTo>
                        <a:pt x="2616" y="6"/>
                      </a:lnTo>
                      <a:lnTo>
                        <a:pt x="2616" y="0"/>
                      </a:lnTo>
                      <a:close/>
                      <a:moveTo>
                        <a:pt x="2628" y="0"/>
                      </a:moveTo>
                      <a:lnTo>
                        <a:pt x="2634" y="0"/>
                      </a:lnTo>
                      <a:lnTo>
                        <a:pt x="2634" y="6"/>
                      </a:lnTo>
                      <a:lnTo>
                        <a:pt x="2628" y="6"/>
                      </a:lnTo>
                      <a:lnTo>
                        <a:pt x="2628" y="0"/>
                      </a:lnTo>
                      <a:close/>
                      <a:moveTo>
                        <a:pt x="2640" y="0"/>
                      </a:moveTo>
                      <a:lnTo>
                        <a:pt x="2646" y="0"/>
                      </a:lnTo>
                      <a:lnTo>
                        <a:pt x="2646" y="6"/>
                      </a:lnTo>
                      <a:lnTo>
                        <a:pt x="2640" y="6"/>
                      </a:lnTo>
                      <a:lnTo>
                        <a:pt x="2640" y="0"/>
                      </a:lnTo>
                      <a:close/>
                      <a:moveTo>
                        <a:pt x="2652" y="0"/>
                      </a:moveTo>
                      <a:lnTo>
                        <a:pt x="2658" y="0"/>
                      </a:lnTo>
                      <a:lnTo>
                        <a:pt x="2658" y="6"/>
                      </a:lnTo>
                      <a:lnTo>
                        <a:pt x="2652" y="6"/>
                      </a:lnTo>
                      <a:lnTo>
                        <a:pt x="2652" y="0"/>
                      </a:lnTo>
                      <a:close/>
                      <a:moveTo>
                        <a:pt x="2664" y="0"/>
                      </a:moveTo>
                      <a:lnTo>
                        <a:pt x="2670" y="0"/>
                      </a:lnTo>
                      <a:lnTo>
                        <a:pt x="2670" y="6"/>
                      </a:lnTo>
                      <a:lnTo>
                        <a:pt x="2664" y="6"/>
                      </a:lnTo>
                      <a:lnTo>
                        <a:pt x="2664" y="0"/>
                      </a:lnTo>
                      <a:close/>
                      <a:moveTo>
                        <a:pt x="2676" y="0"/>
                      </a:moveTo>
                      <a:lnTo>
                        <a:pt x="2682" y="0"/>
                      </a:lnTo>
                      <a:lnTo>
                        <a:pt x="2682" y="6"/>
                      </a:lnTo>
                      <a:lnTo>
                        <a:pt x="2676" y="6"/>
                      </a:lnTo>
                      <a:lnTo>
                        <a:pt x="2676" y="0"/>
                      </a:lnTo>
                      <a:close/>
                      <a:moveTo>
                        <a:pt x="2688" y="0"/>
                      </a:moveTo>
                      <a:lnTo>
                        <a:pt x="2694" y="0"/>
                      </a:lnTo>
                      <a:lnTo>
                        <a:pt x="2694" y="6"/>
                      </a:lnTo>
                      <a:lnTo>
                        <a:pt x="2688" y="6"/>
                      </a:lnTo>
                      <a:lnTo>
                        <a:pt x="2688" y="0"/>
                      </a:lnTo>
                      <a:close/>
                      <a:moveTo>
                        <a:pt x="2700" y="0"/>
                      </a:moveTo>
                      <a:lnTo>
                        <a:pt x="2706" y="0"/>
                      </a:lnTo>
                      <a:lnTo>
                        <a:pt x="2706" y="6"/>
                      </a:lnTo>
                      <a:lnTo>
                        <a:pt x="2700" y="6"/>
                      </a:lnTo>
                      <a:lnTo>
                        <a:pt x="2700" y="0"/>
                      </a:lnTo>
                      <a:close/>
                      <a:moveTo>
                        <a:pt x="2712" y="0"/>
                      </a:moveTo>
                      <a:lnTo>
                        <a:pt x="2718" y="0"/>
                      </a:lnTo>
                      <a:lnTo>
                        <a:pt x="2718" y="6"/>
                      </a:lnTo>
                      <a:lnTo>
                        <a:pt x="2712" y="6"/>
                      </a:lnTo>
                      <a:lnTo>
                        <a:pt x="2712" y="0"/>
                      </a:lnTo>
                      <a:close/>
                      <a:moveTo>
                        <a:pt x="2724" y="0"/>
                      </a:moveTo>
                      <a:lnTo>
                        <a:pt x="2730" y="0"/>
                      </a:lnTo>
                      <a:lnTo>
                        <a:pt x="2730" y="6"/>
                      </a:lnTo>
                      <a:lnTo>
                        <a:pt x="2724" y="6"/>
                      </a:lnTo>
                      <a:lnTo>
                        <a:pt x="2724" y="0"/>
                      </a:lnTo>
                      <a:close/>
                      <a:moveTo>
                        <a:pt x="2736" y="0"/>
                      </a:moveTo>
                      <a:lnTo>
                        <a:pt x="2742" y="0"/>
                      </a:lnTo>
                      <a:lnTo>
                        <a:pt x="2742" y="6"/>
                      </a:lnTo>
                      <a:lnTo>
                        <a:pt x="2736" y="6"/>
                      </a:lnTo>
                      <a:lnTo>
                        <a:pt x="2736" y="0"/>
                      </a:lnTo>
                      <a:close/>
                      <a:moveTo>
                        <a:pt x="2748" y="0"/>
                      </a:moveTo>
                      <a:lnTo>
                        <a:pt x="2754" y="0"/>
                      </a:lnTo>
                      <a:lnTo>
                        <a:pt x="2754" y="6"/>
                      </a:lnTo>
                      <a:lnTo>
                        <a:pt x="2748" y="6"/>
                      </a:lnTo>
                      <a:lnTo>
                        <a:pt x="2748" y="0"/>
                      </a:lnTo>
                      <a:close/>
                      <a:moveTo>
                        <a:pt x="2760" y="0"/>
                      </a:moveTo>
                      <a:lnTo>
                        <a:pt x="2766" y="0"/>
                      </a:lnTo>
                      <a:lnTo>
                        <a:pt x="2766" y="6"/>
                      </a:lnTo>
                      <a:lnTo>
                        <a:pt x="2760" y="6"/>
                      </a:lnTo>
                      <a:lnTo>
                        <a:pt x="2760" y="0"/>
                      </a:lnTo>
                      <a:close/>
                      <a:moveTo>
                        <a:pt x="2772" y="0"/>
                      </a:moveTo>
                      <a:lnTo>
                        <a:pt x="2778" y="0"/>
                      </a:lnTo>
                      <a:lnTo>
                        <a:pt x="2778" y="6"/>
                      </a:lnTo>
                      <a:lnTo>
                        <a:pt x="2772" y="6"/>
                      </a:lnTo>
                      <a:lnTo>
                        <a:pt x="2772" y="0"/>
                      </a:lnTo>
                      <a:close/>
                      <a:moveTo>
                        <a:pt x="2784" y="0"/>
                      </a:moveTo>
                      <a:lnTo>
                        <a:pt x="2790" y="0"/>
                      </a:lnTo>
                      <a:lnTo>
                        <a:pt x="2790" y="6"/>
                      </a:lnTo>
                      <a:lnTo>
                        <a:pt x="2784" y="6"/>
                      </a:lnTo>
                      <a:lnTo>
                        <a:pt x="2784" y="0"/>
                      </a:lnTo>
                      <a:close/>
                      <a:moveTo>
                        <a:pt x="2796" y="0"/>
                      </a:moveTo>
                      <a:lnTo>
                        <a:pt x="2801" y="0"/>
                      </a:lnTo>
                      <a:lnTo>
                        <a:pt x="2801" y="6"/>
                      </a:lnTo>
                      <a:lnTo>
                        <a:pt x="2796" y="6"/>
                      </a:lnTo>
                      <a:lnTo>
                        <a:pt x="2796" y="0"/>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38"/>
                <p:cNvSpPr>
                  <a:spLocks noEditPoints="1"/>
                </p:cNvSpPr>
                <p:nvPr/>
              </p:nvSpPr>
              <p:spPr bwMode="auto">
                <a:xfrm>
                  <a:off x="3784600" y="3611563"/>
                  <a:ext cx="581025" cy="9525"/>
                </a:xfrm>
                <a:custGeom>
                  <a:avLst/>
                  <a:gdLst/>
                  <a:ahLst/>
                  <a:cxnLst>
                    <a:cxn ang="0">
                      <a:pos x="360" y="0"/>
                    </a:cxn>
                    <a:cxn ang="0">
                      <a:pos x="354" y="6"/>
                    </a:cxn>
                    <a:cxn ang="0">
                      <a:pos x="354" y="0"/>
                    </a:cxn>
                    <a:cxn ang="0">
                      <a:pos x="336" y="6"/>
                    </a:cxn>
                    <a:cxn ang="0">
                      <a:pos x="342" y="6"/>
                    </a:cxn>
                    <a:cxn ang="0">
                      <a:pos x="324" y="0"/>
                    </a:cxn>
                    <a:cxn ang="0">
                      <a:pos x="318" y="6"/>
                    </a:cxn>
                    <a:cxn ang="0">
                      <a:pos x="318" y="0"/>
                    </a:cxn>
                    <a:cxn ang="0">
                      <a:pos x="300" y="6"/>
                    </a:cxn>
                    <a:cxn ang="0">
                      <a:pos x="306" y="6"/>
                    </a:cxn>
                    <a:cxn ang="0">
                      <a:pos x="288" y="0"/>
                    </a:cxn>
                    <a:cxn ang="0">
                      <a:pos x="282" y="6"/>
                    </a:cxn>
                    <a:cxn ang="0">
                      <a:pos x="282" y="0"/>
                    </a:cxn>
                    <a:cxn ang="0">
                      <a:pos x="264" y="6"/>
                    </a:cxn>
                    <a:cxn ang="0">
                      <a:pos x="270" y="6"/>
                    </a:cxn>
                    <a:cxn ang="0">
                      <a:pos x="252" y="0"/>
                    </a:cxn>
                    <a:cxn ang="0">
                      <a:pos x="246" y="6"/>
                    </a:cxn>
                    <a:cxn ang="0">
                      <a:pos x="246" y="0"/>
                    </a:cxn>
                    <a:cxn ang="0">
                      <a:pos x="228" y="6"/>
                    </a:cxn>
                    <a:cxn ang="0">
                      <a:pos x="234" y="6"/>
                    </a:cxn>
                    <a:cxn ang="0">
                      <a:pos x="216" y="0"/>
                    </a:cxn>
                    <a:cxn ang="0">
                      <a:pos x="210" y="6"/>
                    </a:cxn>
                    <a:cxn ang="0">
                      <a:pos x="210" y="0"/>
                    </a:cxn>
                    <a:cxn ang="0">
                      <a:pos x="192" y="6"/>
                    </a:cxn>
                    <a:cxn ang="0">
                      <a:pos x="198" y="6"/>
                    </a:cxn>
                    <a:cxn ang="0">
                      <a:pos x="180" y="0"/>
                    </a:cxn>
                    <a:cxn ang="0">
                      <a:pos x="174" y="6"/>
                    </a:cxn>
                    <a:cxn ang="0">
                      <a:pos x="174" y="0"/>
                    </a:cxn>
                    <a:cxn ang="0">
                      <a:pos x="156" y="6"/>
                    </a:cxn>
                    <a:cxn ang="0">
                      <a:pos x="162" y="6"/>
                    </a:cxn>
                    <a:cxn ang="0">
                      <a:pos x="144" y="0"/>
                    </a:cxn>
                    <a:cxn ang="0">
                      <a:pos x="138" y="6"/>
                    </a:cxn>
                    <a:cxn ang="0">
                      <a:pos x="138" y="0"/>
                    </a:cxn>
                    <a:cxn ang="0">
                      <a:pos x="120" y="6"/>
                    </a:cxn>
                    <a:cxn ang="0">
                      <a:pos x="126" y="6"/>
                    </a:cxn>
                    <a:cxn ang="0">
                      <a:pos x="108" y="0"/>
                    </a:cxn>
                    <a:cxn ang="0">
                      <a:pos x="102" y="6"/>
                    </a:cxn>
                    <a:cxn ang="0">
                      <a:pos x="102" y="0"/>
                    </a:cxn>
                    <a:cxn ang="0">
                      <a:pos x="84" y="6"/>
                    </a:cxn>
                    <a:cxn ang="0">
                      <a:pos x="90" y="6"/>
                    </a:cxn>
                    <a:cxn ang="0">
                      <a:pos x="72" y="0"/>
                    </a:cxn>
                    <a:cxn ang="0">
                      <a:pos x="66" y="6"/>
                    </a:cxn>
                    <a:cxn ang="0">
                      <a:pos x="66" y="0"/>
                    </a:cxn>
                    <a:cxn ang="0">
                      <a:pos x="48" y="6"/>
                    </a:cxn>
                    <a:cxn ang="0">
                      <a:pos x="54" y="6"/>
                    </a:cxn>
                    <a:cxn ang="0">
                      <a:pos x="36" y="0"/>
                    </a:cxn>
                    <a:cxn ang="0">
                      <a:pos x="30" y="6"/>
                    </a:cxn>
                    <a:cxn ang="0">
                      <a:pos x="30" y="0"/>
                    </a:cxn>
                    <a:cxn ang="0">
                      <a:pos x="12" y="6"/>
                    </a:cxn>
                    <a:cxn ang="0">
                      <a:pos x="18" y="6"/>
                    </a:cxn>
                    <a:cxn ang="0">
                      <a:pos x="0" y="0"/>
                    </a:cxn>
                  </a:cxnLst>
                  <a:rect l="0" t="0" r="r" b="b"/>
                  <a:pathLst>
                    <a:path w="366" h="6">
                      <a:moveTo>
                        <a:pt x="366" y="6"/>
                      </a:moveTo>
                      <a:lnTo>
                        <a:pt x="360" y="6"/>
                      </a:lnTo>
                      <a:lnTo>
                        <a:pt x="360" y="0"/>
                      </a:lnTo>
                      <a:lnTo>
                        <a:pt x="366" y="0"/>
                      </a:lnTo>
                      <a:lnTo>
                        <a:pt x="366" y="6"/>
                      </a:lnTo>
                      <a:close/>
                      <a:moveTo>
                        <a:pt x="354" y="6"/>
                      </a:moveTo>
                      <a:lnTo>
                        <a:pt x="348" y="6"/>
                      </a:lnTo>
                      <a:lnTo>
                        <a:pt x="348" y="0"/>
                      </a:lnTo>
                      <a:lnTo>
                        <a:pt x="354" y="0"/>
                      </a:lnTo>
                      <a:lnTo>
                        <a:pt x="354" y="6"/>
                      </a:lnTo>
                      <a:close/>
                      <a:moveTo>
                        <a:pt x="342" y="6"/>
                      </a:moveTo>
                      <a:lnTo>
                        <a:pt x="336" y="6"/>
                      </a:lnTo>
                      <a:lnTo>
                        <a:pt x="336" y="0"/>
                      </a:lnTo>
                      <a:lnTo>
                        <a:pt x="342" y="0"/>
                      </a:lnTo>
                      <a:lnTo>
                        <a:pt x="342" y="6"/>
                      </a:lnTo>
                      <a:close/>
                      <a:moveTo>
                        <a:pt x="330" y="6"/>
                      </a:moveTo>
                      <a:lnTo>
                        <a:pt x="324" y="6"/>
                      </a:lnTo>
                      <a:lnTo>
                        <a:pt x="324" y="0"/>
                      </a:lnTo>
                      <a:lnTo>
                        <a:pt x="330" y="0"/>
                      </a:lnTo>
                      <a:lnTo>
                        <a:pt x="330" y="6"/>
                      </a:lnTo>
                      <a:close/>
                      <a:moveTo>
                        <a:pt x="318" y="6"/>
                      </a:moveTo>
                      <a:lnTo>
                        <a:pt x="312" y="6"/>
                      </a:lnTo>
                      <a:lnTo>
                        <a:pt x="312" y="0"/>
                      </a:lnTo>
                      <a:lnTo>
                        <a:pt x="318" y="0"/>
                      </a:lnTo>
                      <a:lnTo>
                        <a:pt x="318" y="6"/>
                      </a:lnTo>
                      <a:close/>
                      <a:moveTo>
                        <a:pt x="306" y="6"/>
                      </a:moveTo>
                      <a:lnTo>
                        <a:pt x="300" y="6"/>
                      </a:lnTo>
                      <a:lnTo>
                        <a:pt x="300" y="0"/>
                      </a:lnTo>
                      <a:lnTo>
                        <a:pt x="306" y="0"/>
                      </a:lnTo>
                      <a:lnTo>
                        <a:pt x="306" y="6"/>
                      </a:lnTo>
                      <a:close/>
                      <a:moveTo>
                        <a:pt x="294" y="6"/>
                      </a:moveTo>
                      <a:lnTo>
                        <a:pt x="288" y="6"/>
                      </a:lnTo>
                      <a:lnTo>
                        <a:pt x="288" y="0"/>
                      </a:lnTo>
                      <a:lnTo>
                        <a:pt x="294" y="0"/>
                      </a:lnTo>
                      <a:lnTo>
                        <a:pt x="294" y="6"/>
                      </a:lnTo>
                      <a:close/>
                      <a:moveTo>
                        <a:pt x="282" y="6"/>
                      </a:moveTo>
                      <a:lnTo>
                        <a:pt x="276" y="6"/>
                      </a:lnTo>
                      <a:lnTo>
                        <a:pt x="276" y="0"/>
                      </a:lnTo>
                      <a:lnTo>
                        <a:pt x="282" y="0"/>
                      </a:lnTo>
                      <a:lnTo>
                        <a:pt x="282" y="6"/>
                      </a:lnTo>
                      <a:close/>
                      <a:moveTo>
                        <a:pt x="270" y="6"/>
                      </a:moveTo>
                      <a:lnTo>
                        <a:pt x="264" y="6"/>
                      </a:lnTo>
                      <a:lnTo>
                        <a:pt x="264" y="0"/>
                      </a:lnTo>
                      <a:lnTo>
                        <a:pt x="270" y="0"/>
                      </a:lnTo>
                      <a:lnTo>
                        <a:pt x="270" y="6"/>
                      </a:lnTo>
                      <a:close/>
                      <a:moveTo>
                        <a:pt x="258" y="6"/>
                      </a:moveTo>
                      <a:lnTo>
                        <a:pt x="252" y="6"/>
                      </a:lnTo>
                      <a:lnTo>
                        <a:pt x="252" y="0"/>
                      </a:lnTo>
                      <a:lnTo>
                        <a:pt x="258" y="0"/>
                      </a:lnTo>
                      <a:lnTo>
                        <a:pt x="258" y="6"/>
                      </a:lnTo>
                      <a:close/>
                      <a:moveTo>
                        <a:pt x="246" y="6"/>
                      </a:moveTo>
                      <a:lnTo>
                        <a:pt x="240" y="6"/>
                      </a:lnTo>
                      <a:lnTo>
                        <a:pt x="240" y="0"/>
                      </a:lnTo>
                      <a:lnTo>
                        <a:pt x="246" y="0"/>
                      </a:lnTo>
                      <a:lnTo>
                        <a:pt x="246" y="6"/>
                      </a:lnTo>
                      <a:close/>
                      <a:moveTo>
                        <a:pt x="234" y="6"/>
                      </a:moveTo>
                      <a:lnTo>
                        <a:pt x="228" y="6"/>
                      </a:lnTo>
                      <a:lnTo>
                        <a:pt x="228" y="0"/>
                      </a:lnTo>
                      <a:lnTo>
                        <a:pt x="234" y="0"/>
                      </a:lnTo>
                      <a:lnTo>
                        <a:pt x="234" y="6"/>
                      </a:lnTo>
                      <a:close/>
                      <a:moveTo>
                        <a:pt x="222" y="6"/>
                      </a:moveTo>
                      <a:lnTo>
                        <a:pt x="216" y="6"/>
                      </a:lnTo>
                      <a:lnTo>
                        <a:pt x="216" y="0"/>
                      </a:lnTo>
                      <a:lnTo>
                        <a:pt x="222" y="0"/>
                      </a:lnTo>
                      <a:lnTo>
                        <a:pt x="222" y="6"/>
                      </a:lnTo>
                      <a:close/>
                      <a:moveTo>
                        <a:pt x="210" y="6"/>
                      </a:moveTo>
                      <a:lnTo>
                        <a:pt x="204" y="6"/>
                      </a:lnTo>
                      <a:lnTo>
                        <a:pt x="204" y="0"/>
                      </a:lnTo>
                      <a:lnTo>
                        <a:pt x="210" y="0"/>
                      </a:lnTo>
                      <a:lnTo>
                        <a:pt x="210" y="6"/>
                      </a:lnTo>
                      <a:close/>
                      <a:moveTo>
                        <a:pt x="198" y="6"/>
                      </a:moveTo>
                      <a:lnTo>
                        <a:pt x="192" y="6"/>
                      </a:lnTo>
                      <a:lnTo>
                        <a:pt x="192" y="0"/>
                      </a:lnTo>
                      <a:lnTo>
                        <a:pt x="198" y="0"/>
                      </a:lnTo>
                      <a:lnTo>
                        <a:pt x="198" y="6"/>
                      </a:lnTo>
                      <a:close/>
                      <a:moveTo>
                        <a:pt x="186" y="6"/>
                      </a:moveTo>
                      <a:lnTo>
                        <a:pt x="180" y="6"/>
                      </a:lnTo>
                      <a:lnTo>
                        <a:pt x="180" y="0"/>
                      </a:lnTo>
                      <a:lnTo>
                        <a:pt x="186" y="0"/>
                      </a:lnTo>
                      <a:lnTo>
                        <a:pt x="186" y="6"/>
                      </a:lnTo>
                      <a:close/>
                      <a:moveTo>
                        <a:pt x="174" y="6"/>
                      </a:moveTo>
                      <a:lnTo>
                        <a:pt x="168" y="6"/>
                      </a:lnTo>
                      <a:lnTo>
                        <a:pt x="168" y="0"/>
                      </a:lnTo>
                      <a:lnTo>
                        <a:pt x="174" y="0"/>
                      </a:lnTo>
                      <a:lnTo>
                        <a:pt x="174" y="6"/>
                      </a:lnTo>
                      <a:close/>
                      <a:moveTo>
                        <a:pt x="162" y="6"/>
                      </a:moveTo>
                      <a:lnTo>
                        <a:pt x="156" y="6"/>
                      </a:lnTo>
                      <a:lnTo>
                        <a:pt x="156" y="0"/>
                      </a:lnTo>
                      <a:lnTo>
                        <a:pt x="162" y="0"/>
                      </a:lnTo>
                      <a:lnTo>
                        <a:pt x="162" y="6"/>
                      </a:lnTo>
                      <a:close/>
                      <a:moveTo>
                        <a:pt x="150" y="6"/>
                      </a:moveTo>
                      <a:lnTo>
                        <a:pt x="144" y="6"/>
                      </a:lnTo>
                      <a:lnTo>
                        <a:pt x="144" y="0"/>
                      </a:lnTo>
                      <a:lnTo>
                        <a:pt x="150" y="0"/>
                      </a:lnTo>
                      <a:lnTo>
                        <a:pt x="150" y="6"/>
                      </a:lnTo>
                      <a:close/>
                      <a:moveTo>
                        <a:pt x="138" y="6"/>
                      </a:moveTo>
                      <a:lnTo>
                        <a:pt x="132" y="6"/>
                      </a:lnTo>
                      <a:lnTo>
                        <a:pt x="132" y="0"/>
                      </a:lnTo>
                      <a:lnTo>
                        <a:pt x="138" y="0"/>
                      </a:lnTo>
                      <a:lnTo>
                        <a:pt x="138" y="6"/>
                      </a:lnTo>
                      <a:close/>
                      <a:moveTo>
                        <a:pt x="126" y="6"/>
                      </a:moveTo>
                      <a:lnTo>
                        <a:pt x="120" y="6"/>
                      </a:lnTo>
                      <a:lnTo>
                        <a:pt x="120" y="0"/>
                      </a:lnTo>
                      <a:lnTo>
                        <a:pt x="126" y="0"/>
                      </a:lnTo>
                      <a:lnTo>
                        <a:pt x="126" y="6"/>
                      </a:lnTo>
                      <a:close/>
                      <a:moveTo>
                        <a:pt x="114" y="6"/>
                      </a:moveTo>
                      <a:lnTo>
                        <a:pt x="108" y="6"/>
                      </a:lnTo>
                      <a:lnTo>
                        <a:pt x="108" y="0"/>
                      </a:lnTo>
                      <a:lnTo>
                        <a:pt x="114" y="0"/>
                      </a:lnTo>
                      <a:lnTo>
                        <a:pt x="114" y="6"/>
                      </a:lnTo>
                      <a:close/>
                      <a:moveTo>
                        <a:pt x="102" y="6"/>
                      </a:moveTo>
                      <a:lnTo>
                        <a:pt x="96" y="6"/>
                      </a:lnTo>
                      <a:lnTo>
                        <a:pt x="96" y="0"/>
                      </a:lnTo>
                      <a:lnTo>
                        <a:pt x="102" y="0"/>
                      </a:lnTo>
                      <a:lnTo>
                        <a:pt x="102" y="6"/>
                      </a:lnTo>
                      <a:close/>
                      <a:moveTo>
                        <a:pt x="90" y="6"/>
                      </a:moveTo>
                      <a:lnTo>
                        <a:pt x="84" y="6"/>
                      </a:lnTo>
                      <a:lnTo>
                        <a:pt x="84" y="0"/>
                      </a:lnTo>
                      <a:lnTo>
                        <a:pt x="90" y="0"/>
                      </a:lnTo>
                      <a:lnTo>
                        <a:pt x="90" y="6"/>
                      </a:lnTo>
                      <a:close/>
                      <a:moveTo>
                        <a:pt x="78" y="6"/>
                      </a:moveTo>
                      <a:lnTo>
                        <a:pt x="72" y="6"/>
                      </a:lnTo>
                      <a:lnTo>
                        <a:pt x="72" y="0"/>
                      </a:lnTo>
                      <a:lnTo>
                        <a:pt x="78" y="0"/>
                      </a:lnTo>
                      <a:lnTo>
                        <a:pt x="78" y="6"/>
                      </a:lnTo>
                      <a:close/>
                      <a:moveTo>
                        <a:pt x="66" y="6"/>
                      </a:moveTo>
                      <a:lnTo>
                        <a:pt x="60" y="6"/>
                      </a:lnTo>
                      <a:lnTo>
                        <a:pt x="60" y="0"/>
                      </a:lnTo>
                      <a:lnTo>
                        <a:pt x="66" y="0"/>
                      </a:lnTo>
                      <a:lnTo>
                        <a:pt x="66" y="6"/>
                      </a:lnTo>
                      <a:close/>
                      <a:moveTo>
                        <a:pt x="54" y="6"/>
                      </a:moveTo>
                      <a:lnTo>
                        <a:pt x="48" y="6"/>
                      </a:lnTo>
                      <a:lnTo>
                        <a:pt x="48" y="0"/>
                      </a:lnTo>
                      <a:lnTo>
                        <a:pt x="54" y="0"/>
                      </a:lnTo>
                      <a:lnTo>
                        <a:pt x="54" y="6"/>
                      </a:lnTo>
                      <a:close/>
                      <a:moveTo>
                        <a:pt x="42" y="6"/>
                      </a:moveTo>
                      <a:lnTo>
                        <a:pt x="36" y="6"/>
                      </a:lnTo>
                      <a:lnTo>
                        <a:pt x="36" y="0"/>
                      </a:lnTo>
                      <a:lnTo>
                        <a:pt x="42" y="0"/>
                      </a:lnTo>
                      <a:lnTo>
                        <a:pt x="42" y="6"/>
                      </a:lnTo>
                      <a:close/>
                      <a:moveTo>
                        <a:pt x="30" y="6"/>
                      </a:moveTo>
                      <a:lnTo>
                        <a:pt x="24" y="6"/>
                      </a:lnTo>
                      <a:lnTo>
                        <a:pt x="24" y="0"/>
                      </a:lnTo>
                      <a:lnTo>
                        <a:pt x="30" y="0"/>
                      </a:lnTo>
                      <a:lnTo>
                        <a:pt x="30" y="6"/>
                      </a:lnTo>
                      <a:close/>
                      <a:moveTo>
                        <a:pt x="18" y="6"/>
                      </a:moveTo>
                      <a:lnTo>
                        <a:pt x="12" y="6"/>
                      </a:lnTo>
                      <a:lnTo>
                        <a:pt x="12" y="0"/>
                      </a:lnTo>
                      <a:lnTo>
                        <a:pt x="18" y="0"/>
                      </a:lnTo>
                      <a:lnTo>
                        <a:pt x="18" y="6"/>
                      </a:lnTo>
                      <a:close/>
                      <a:moveTo>
                        <a:pt x="6" y="6"/>
                      </a:moveTo>
                      <a:lnTo>
                        <a:pt x="0" y="6"/>
                      </a:lnTo>
                      <a:lnTo>
                        <a:pt x="0" y="0"/>
                      </a:lnTo>
                      <a:lnTo>
                        <a:pt x="6" y="0"/>
                      </a:lnTo>
                      <a:lnTo>
                        <a:pt x="6" y="6"/>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39"/>
                <p:cNvSpPr>
                  <a:spLocks noEditPoints="1"/>
                </p:cNvSpPr>
                <p:nvPr/>
              </p:nvSpPr>
              <p:spPr bwMode="auto">
                <a:xfrm>
                  <a:off x="4360863" y="3205163"/>
                  <a:ext cx="9525" cy="409575"/>
                </a:xfrm>
                <a:custGeom>
                  <a:avLst/>
                  <a:gdLst/>
                  <a:ahLst/>
                  <a:cxnLst>
                    <a:cxn ang="0">
                      <a:pos x="6" y="6"/>
                    </a:cxn>
                    <a:cxn ang="0">
                      <a:pos x="0" y="0"/>
                    </a:cxn>
                    <a:cxn ang="0">
                      <a:pos x="6" y="12"/>
                    </a:cxn>
                    <a:cxn ang="0">
                      <a:pos x="0" y="18"/>
                    </a:cxn>
                    <a:cxn ang="0">
                      <a:pos x="6" y="12"/>
                    </a:cxn>
                    <a:cxn ang="0">
                      <a:pos x="6" y="30"/>
                    </a:cxn>
                    <a:cxn ang="0">
                      <a:pos x="0" y="24"/>
                    </a:cxn>
                    <a:cxn ang="0">
                      <a:pos x="6" y="36"/>
                    </a:cxn>
                    <a:cxn ang="0">
                      <a:pos x="0" y="42"/>
                    </a:cxn>
                    <a:cxn ang="0">
                      <a:pos x="6" y="36"/>
                    </a:cxn>
                    <a:cxn ang="0">
                      <a:pos x="6" y="54"/>
                    </a:cxn>
                    <a:cxn ang="0">
                      <a:pos x="0" y="48"/>
                    </a:cxn>
                    <a:cxn ang="0">
                      <a:pos x="6" y="60"/>
                    </a:cxn>
                    <a:cxn ang="0">
                      <a:pos x="0" y="66"/>
                    </a:cxn>
                    <a:cxn ang="0">
                      <a:pos x="6" y="60"/>
                    </a:cxn>
                    <a:cxn ang="0">
                      <a:pos x="6" y="78"/>
                    </a:cxn>
                    <a:cxn ang="0">
                      <a:pos x="0" y="72"/>
                    </a:cxn>
                    <a:cxn ang="0">
                      <a:pos x="6" y="84"/>
                    </a:cxn>
                    <a:cxn ang="0">
                      <a:pos x="0" y="90"/>
                    </a:cxn>
                    <a:cxn ang="0">
                      <a:pos x="6" y="84"/>
                    </a:cxn>
                    <a:cxn ang="0">
                      <a:pos x="6" y="102"/>
                    </a:cxn>
                    <a:cxn ang="0">
                      <a:pos x="0" y="96"/>
                    </a:cxn>
                    <a:cxn ang="0">
                      <a:pos x="6" y="108"/>
                    </a:cxn>
                    <a:cxn ang="0">
                      <a:pos x="0" y="114"/>
                    </a:cxn>
                    <a:cxn ang="0">
                      <a:pos x="6" y="108"/>
                    </a:cxn>
                    <a:cxn ang="0">
                      <a:pos x="6" y="126"/>
                    </a:cxn>
                    <a:cxn ang="0">
                      <a:pos x="0" y="120"/>
                    </a:cxn>
                    <a:cxn ang="0">
                      <a:pos x="6" y="132"/>
                    </a:cxn>
                    <a:cxn ang="0">
                      <a:pos x="0" y="138"/>
                    </a:cxn>
                    <a:cxn ang="0">
                      <a:pos x="6" y="132"/>
                    </a:cxn>
                    <a:cxn ang="0">
                      <a:pos x="6" y="150"/>
                    </a:cxn>
                    <a:cxn ang="0">
                      <a:pos x="0" y="144"/>
                    </a:cxn>
                    <a:cxn ang="0">
                      <a:pos x="6" y="156"/>
                    </a:cxn>
                    <a:cxn ang="0">
                      <a:pos x="0" y="162"/>
                    </a:cxn>
                    <a:cxn ang="0">
                      <a:pos x="6" y="156"/>
                    </a:cxn>
                    <a:cxn ang="0">
                      <a:pos x="6" y="174"/>
                    </a:cxn>
                    <a:cxn ang="0">
                      <a:pos x="0" y="168"/>
                    </a:cxn>
                    <a:cxn ang="0">
                      <a:pos x="6" y="180"/>
                    </a:cxn>
                    <a:cxn ang="0">
                      <a:pos x="0" y="186"/>
                    </a:cxn>
                    <a:cxn ang="0">
                      <a:pos x="6" y="180"/>
                    </a:cxn>
                    <a:cxn ang="0">
                      <a:pos x="6" y="198"/>
                    </a:cxn>
                    <a:cxn ang="0">
                      <a:pos x="0" y="192"/>
                    </a:cxn>
                    <a:cxn ang="0">
                      <a:pos x="6" y="204"/>
                    </a:cxn>
                    <a:cxn ang="0">
                      <a:pos x="0" y="210"/>
                    </a:cxn>
                    <a:cxn ang="0">
                      <a:pos x="6" y="204"/>
                    </a:cxn>
                    <a:cxn ang="0">
                      <a:pos x="6" y="222"/>
                    </a:cxn>
                    <a:cxn ang="0">
                      <a:pos x="0" y="216"/>
                    </a:cxn>
                    <a:cxn ang="0">
                      <a:pos x="6" y="228"/>
                    </a:cxn>
                    <a:cxn ang="0">
                      <a:pos x="0" y="234"/>
                    </a:cxn>
                    <a:cxn ang="0">
                      <a:pos x="6" y="228"/>
                    </a:cxn>
                    <a:cxn ang="0">
                      <a:pos x="6" y="246"/>
                    </a:cxn>
                    <a:cxn ang="0">
                      <a:pos x="0" y="240"/>
                    </a:cxn>
                    <a:cxn ang="0">
                      <a:pos x="6" y="252"/>
                    </a:cxn>
                    <a:cxn ang="0">
                      <a:pos x="0" y="258"/>
                    </a:cxn>
                    <a:cxn ang="0">
                      <a:pos x="6" y="252"/>
                    </a:cxn>
                  </a:cxnLst>
                  <a:rect l="0" t="0" r="r" b="b"/>
                  <a:pathLst>
                    <a:path w="6" h="258">
                      <a:moveTo>
                        <a:pt x="6" y="0"/>
                      </a:moveTo>
                      <a:lnTo>
                        <a:pt x="6" y="6"/>
                      </a:lnTo>
                      <a:lnTo>
                        <a:pt x="0" y="6"/>
                      </a:lnTo>
                      <a:lnTo>
                        <a:pt x="0" y="0"/>
                      </a:lnTo>
                      <a:lnTo>
                        <a:pt x="6" y="0"/>
                      </a:lnTo>
                      <a:close/>
                      <a:moveTo>
                        <a:pt x="6" y="12"/>
                      </a:moveTo>
                      <a:lnTo>
                        <a:pt x="6" y="18"/>
                      </a:lnTo>
                      <a:lnTo>
                        <a:pt x="0" y="18"/>
                      </a:lnTo>
                      <a:lnTo>
                        <a:pt x="0" y="12"/>
                      </a:lnTo>
                      <a:lnTo>
                        <a:pt x="6" y="12"/>
                      </a:lnTo>
                      <a:close/>
                      <a:moveTo>
                        <a:pt x="6" y="24"/>
                      </a:moveTo>
                      <a:lnTo>
                        <a:pt x="6" y="30"/>
                      </a:lnTo>
                      <a:lnTo>
                        <a:pt x="0" y="30"/>
                      </a:lnTo>
                      <a:lnTo>
                        <a:pt x="0" y="24"/>
                      </a:lnTo>
                      <a:lnTo>
                        <a:pt x="6" y="24"/>
                      </a:lnTo>
                      <a:close/>
                      <a:moveTo>
                        <a:pt x="6" y="36"/>
                      </a:moveTo>
                      <a:lnTo>
                        <a:pt x="6" y="42"/>
                      </a:lnTo>
                      <a:lnTo>
                        <a:pt x="0" y="42"/>
                      </a:lnTo>
                      <a:lnTo>
                        <a:pt x="0" y="36"/>
                      </a:lnTo>
                      <a:lnTo>
                        <a:pt x="6" y="36"/>
                      </a:lnTo>
                      <a:close/>
                      <a:moveTo>
                        <a:pt x="6" y="48"/>
                      </a:moveTo>
                      <a:lnTo>
                        <a:pt x="6" y="54"/>
                      </a:lnTo>
                      <a:lnTo>
                        <a:pt x="0" y="54"/>
                      </a:lnTo>
                      <a:lnTo>
                        <a:pt x="0" y="48"/>
                      </a:lnTo>
                      <a:lnTo>
                        <a:pt x="6" y="48"/>
                      </a:lnTo>
                      <a:close/>
                      <a:moveTo>
                        <a:pt x="6" y="60"/>
                      </a:moveTo>
                      <a:lnTo>
                        <a:pt x="6" y="66"/>
                      </a:lnTo>
                      <a:lnTo>
                        <a:pt x="0" y="66"/>
                      </a:lnTo>
                      <a:lnTo>
                        <a:pt x="0" y="60"/>
                      </a:lnTo>
                      <a:lnTo>
                        <a:pt x="6" y="60"/>
                      </a:lnTo>
                      <a:close/>
                      <a:moveTo>
                        <a:pt x="6" y="72"/>
                      </a:moveTo>
                      <a:lnTo>
                        <a:pt x="6" y="78"/>
                      </a:lnTo>
                      <a:lnTo>
                        <a:pt x="0" y="78"/>
                      </a:lnTo>
                      <a:lnTo>
                        <a:pt x="0" y="72"/>
                      </a:lnTo>
                      <a:lnTo>
                        <a:pt x="6" y="72"/>
                      </a:lnTo>
                      <a:close/>
                      <a:moveTo>
                        <a:pt x="6" y="84"/>
                      </a:moveTo>
                      <a:lnTo>
                        <a:pt x="6" y="90"/>
                      </a:lnTo>
                      <a:lnTo>
                        <a:pt x="0" y="90"/>
                      </a:lnTo>
                      <a:lnTo>
                        <a:pt x="0" y="84"/>
                      </a:lnTo>
                      <a:lnTo>
                        <a:pt x="6" y="84"/>
                      </a:lnTo>
                      <a:close/>
                      <a:moveTo>
                        <a:pt x="6" y="96"/>
                      </a:moveTo>
                      <a:lnTo>
                        <a:pt x="6" y="102"/>
                      </a:lnTo>
                      <a:lnTo>
                        <a:pt x="0" y="102"/>
                      </a:lnTo>
                      <a:lnTo>
                        <a:pt x="0" y="96"/>
                      </a:lnTo>
                      <a:lnTo>
                        <a:pt x="6" y="96"/>
                      </a:lnTo>
                      <a:close/>
                      <a:moveTo>
                        <a:pt x="6" y="108"/>
                      </a:moveTo>
                      <a:lnTo>
                        <a:pt x="6" y="114"/>
                      </a:lnTo>
                      <a:lnTo>
                        <a:pt x="0" y="114"/>
                      </a:lnTo>
                      <a:lnTo>
                        <a:pt x="0" y="108"/>
                      </a:lnTo>
                      <a:lnTo>
                        <a:pt x="6" y="108"/>
                      </a:lnTo>
                      <a:close/>
                      <a:moveTo>
                        <a:pt x="6" y="120"/>
                      </a:moveTo>
                      <a:lnTo>
                        <a:pt x="6" y="126"/>
                      </a:lnTo>
                      <a:lnTo>
                        <a:pt x="0" y="126"/>
                      </a:lnTo>
                      <a:lnTo>
                        <a:pt x="0" y="120"/>
                      </a:lnTo>
                      <a:lnTo>
                        <a:pt x="6" y="120"/>
                      </a:lnTo>
                      <a:close/>
                      <a:moveTo>
                        <a:pt x="6" y="132"/>
                      </a:moveTo>
                      <a:lnTo>
                        <a:pt x="6" y="138"/>
                      </a:lnTo>
                      <a:lnTo>
                        <a:pt x="0" y="138"/>
                      </a:lnTo>
                      <a:lnTo>
                        <a:pt x="0" y="132"/>
                      </a:lnTo>
                      <a:lnTo>
                        <a:pt x="6" y="132"/>
                      </a:lnTo>
                      <a:close/>
                      <a:moveTo>
                        <a:pt x="6" y="144"/>
                      </a:moveTo>
                      <a:lnTo>
                        <a:pt x="6" y="150"/>
                      </a:lnTo>
                      <a:lnTo>
                        <a:pt x="0" y="150"/>
                      </a:lnTo>
                      <a:lnTo>
                        <a:pt x="0" y="144"/>
                      </a:lnTo>
                      <a:lnTo>
                        <a:pt x="6" y="144"/>
                      </a:lnTo>
                      <a:close/>
                      <a:moveTo>
                        <a:pt x="6" y="156"/>
                      </a:moveTo>
                      <a:lnTo>
                        <a:pt x="6" y="162"/>
                      </a:lnTo>
                      <a:lnTo>
                        <a:pt x="0" y="162"/>
                      </a:lnTo>
                      <a:lnTo>
                        <a:pt x="0" y="156"/>
                      </a:lnTo>
                      <a:lnTo>
                        <a:pt x="6" y="156"/>
                      </a:lnTo>
                      <a:close/>
                      <a:moveTo>
                        <a:pt x="6" y="168"/>
                      </a:moveTo>
                      <a:lnTo>
                        <a:pt x="6" y="174"/>
                      </a:lnTo>
                      <a:lnTo>
                        <a:pt x="0" y="174"/>
                      </a:lnTo>
                      <a:lnTo>
                        <a:pt x="0" y="168"/>
                      </a:lnTo>
                      <a:lnTo>
                        <a:pt x="6" y="168"/>
                      </a:lnTo>
                      <a:close/>
                      <a:moveTo>
                        <a:pt x="6" y="180"/>
                      </a:moveTo>
                      <a:lnTo>
                        <a:pt x="6" y="186"/>
                      </a:lnTo>
                      <a:lnTo>
                        <a:pt x="0" y="186"/>
                      </a:lnTo>
                      <a:lnTo>
                        <a:pt x="0" y="180"/>
                      </a:lnTo>
                      <a:lnTo>
                        <a:pt x="6" y="180"/>
                      </a:lnTo>
                      <a:close/>
                      <a:moveTo>
                        <a:pt x="6" y="192"/>
                      </a:moveTo>
                      <a:lnTo>
                        <a:pt x="6" y="198"/>
                      </a:lnTo>
                      <a:lnTo>
                        <a:pt x="0" y="198"/>
                      </a:lnTo>
                      <a:lnTo>
                        <a:pt x="0" y="192"/>
                      </a:lnTo>
                      <a:lnTo>
                        <a:pt x="6" y="192"/>
                      </a:lnTo>
                      <a:close/>
                      <a:moveTo>
                        <a:pt x="6" y="204"/>
                      </a:moveTo>
                      <a:lnTo>
                        <a:pt x="6" y="210"/>
                      </a:lnTo>
                      <a:lnTo>
                        <a:pt x="0" y="210"/>
                      </a:lnTo>
                      <a:lnTo>
                        <a:pt x="0" y="204"/>
                      </a:lnTo>
                      <a:lnTo>
                        <a:pt x="6" y="204"/>
                      </a:lnTo>
                      <a:close/>
                      <a:moveTo>
                        <a:pt x="6" y="216"/>
                      </a:moveTo>
                      <a:lnTo>
                        <a:pt x="6" y="222"/>
                      </a:lnTo>
                      <a:lnTo>
                        <a:pt x="0" y="222"/>
                      </a:lnTo>
                      <a:lnTo>
                        <a:pt x="0" y="216"/>
                      </a:lnTo>
                      <a:lnTo>
                        <a:pt x="6" y="216"/>
                      </a:lnTo>
                      <a:close/>
                      <a:moveTo>
                        <a:pt x="6" y="228"/>
                      </a:moveTo>
                      <a:lnTo>
                        <a:pt x="6" y="234"/>
                      </a:lnTo>
                      <a:lnTo>
                        <a:pt x="0" y="234"/>
                      </a:lnTo>
                      <a:lnTo>
                        <a:pt x="0" y="228"/>
                      </a:lnTo>
                      <a:lnTo>
                        <a:pt x="6" y="228"/>
                      </a:lnTo>
                      <a:close/>
                      <a:moveTo>
                        <a:pt x="6" y="240"/>
                      </a:moveTo>
                      <a:lnTo>
                        <a:pt x="6" y="246"/>
                      </a:lnTo>
                      <a:lnTo>
                        <a:pt x="0" y="246"/>
                      </a:lnTo>
                      <a:lnTo>
                        <a:pt x="0" y="240"/>
                      </a:lnTo>
                      <a:lnTo>
                        <a:pt x="6" y="240"/>
                      </a:lnTo>
                      <a:close/>
                      <a:moveTo>
                        <a:pt x="6" y="252"/>
                      </a:moveTo>
                      <a:lnTo>
                        <a:pt x="6" y="258"/>
                      </a:lnTo>
                      <a:lnTo>
                        <a:pt x="0" y="258"/>
                      </a:lnTo>
                      <a:lnTo>
                        <a:pt x="0" y="252"/>
                      </a:lnTo>
                      <a:lnTo>
                        <a:pt x="6" y="252"/>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40"/>
                <p:cNvSpPr>
                  <a:spLocks noEditPoints="1"/>
                </p:cNvSpPr>
                <p:nvPr/>
              </p:nvSpPr>
              <p:spPr bwMode="auto">
                <a:xfrm>
                  <a:off x="-80962" y="2927350"/>
                  <a:ext cx="4600575" cy="9525"/>
                </a:xfrm>
                <a:custGeom>
                  <a:avLst/>
                  <a:gdLst/>
                  <a:ahLst/>
                  <a:cxnLst>
                    <a:cxn ang="0">
                      <a:pos x="36" y="6"/>
                    </a:cxn>
                    <a:cxn ang="0">
                      <a:pos x="90" y="6"/>
                    </a:cxn>
                    <a:cxn ang="0">
                      <a:pos x="138" y="0"/>
                    </a:cxn>
                    <a:cxn ang="0">
                      <a:pos x="180" y="0"/>
                    </a:cxn>
                    <a:cxn ang="0">
                      <a:pos x="216" y="0"/>
                    </a:cxn>
                    <a:cxn ang="0">
                      <a:pos x="264" y="6"/>
                    </a:cxn>
                    <a:cxn ang="0">
                      <a:pos x="318" y="6"/>
                    </a:cxn>
                    <a:cxn ang="0">
                      <a:pos x="366" y="0"/>
                    </a:cxn>
                    <a:cxn ang="0">
                      <a:pos x="408" y="0"/>
                    </a:cxn>
                    <a:cxn ang="0">
                      <a:pos x="444" y="0"/>
                    </a:cxn>
                    <a:cxn ang="0">
                      <a:pos x="492" y="6"/>
                    </a:cxn>
                    <a:cxn ang="0">
                      <a:pos x="546" y="6"/>
                    </a:cxn>
                    <a:cxn ang="0">
                      <a:pos x="594" y="0"/>
                    </a:cxn>
                    <a:cxn ang="0">
                      <a:pos x="636" y="0"/>
                    </a:cxn>
                    <a:cxn ang="0">
                      <a:pos x="672" y="0"/>
                    </a:cxn>
                    <a:cxn ang="0">
                      <a:pos x="720" y="6"/>
                    </a:cxn>
                    <a:cxn ang="0">
                      <a:pos x="774" y="6"/>
                    </a:cxn>
                    <a:cxn ang="0">
                      <a:pos x="822" y="0"/>
                    </a:cxn>
                    <a:cxn ang="0">
                      <a:pos x="864" y="0"/>
                    </a:cxn>
                    <a:cxn ang="0">
                      <a:pos x="900" y="0"/>
                    </a:cxn>
                    <a:cxn ang="0">
                      <a:pos x="948" y="6"/>
                    </a:cxn>
                    <a:cxn ang="0">
                      <a:pos x="1002" y="6"/>
                    </a:cxn>
                    <a:cxn ang="0">
                      <a:pos x="1050" y="0"/>
                    </a:cxn>
                    <a:cxn ang="0">
                      <a:pos x="1092" y="0"/>
                    </a:cxn>
                    <a:cxn ang="0">
                      <a:pos x="1128" y="0"/>
                    </a:cxn>
                    <a:cxn ang="0">
                      <a:pos x="1176" y="6"/>
                    </a:cxn>
                    <a:cxn ang="0">
                      <a:pos x="1230" y="6"/>
                    </a:cxn>
                    <a:cxn ang="0">
                      <a:pos x="1278" y="0"/>
                    </a:cxn>
                    <a:cxn ang="0">
                      <a:pos x="1320" y="0"/>
                    </a:cxn>
                    <a:cxn ang="0">
                      <a:pos x="1356" y="0"/>
                    </a:cxn>
                    <a:cxn ang="0">
                      <a:pos x="1404" y="6"/>
                    </a:cxn>
                    <a:cxn ang="0">
                      <a:pos x="1458" y="6"/>
                    </a:cxn>
                    <a:cxn ang="0">
                      <a:pos x="1506" y="0"/>
                    </a:cxn>
                    <a:cxn ang="0">
                      <a:pos x="1548" y="0"/>
                    </a:cxn>
                    <a:cxn ang="0">
                      <a:pos x="1584" y="0"/>
                    </a:cxn>
                    <a:cxn ang="0">
                      <a:pos x="1632" y="6"/>
                    </a:cxn>
                    <a:cxn ang="0">
                      <a:pos x="1686" y="6"/>
                    </a:cxn>
                    <a:cxn ang="0">
                      <a:pos x="1734" y="0"/>
                    </a:cxn>
                    <a:cxn ang="0">
                      <a:pos x="1776" y="0"/>
                    </a:cxn>
                    <a:cxn ang="0">
                      <a:pos x="1812" y="0"/>
                    </a:cxn>
                    <a:cxn ang="0">
                      <a:pos x="1860" y="6"/>
                    </a:cxn>
                    <a:cxn ang="0">
                      <a:pos x="1914" y="6"/>
                    </a:cxn>
                    <a:cxn ang="0">
                      <a:pos x="1962" y="0"/>
                    </a:cxn>
                    <a:cxn ang="0">
                      <a:pos x="2004" y="0"/>
                    </a:cxn>
                    <a:cxn ang="0">
                      <a:pos x="2040" y="0"/>
                    </a:cxn>
                    <a:cxn ang="0">
                      <a:pos x="2088" y="6"/>
                    </a:cxn>
                    <a:cxn ang="0">
                      <a:pos x="2142" y="6"/>
                    </a:cxn>
                    <a:cxn ang="0">
                      <a:pos x="2190" y="0"/>
                    </a:cxn>
                    <a:cxn ang="0">
                      <a:pos x="2232" y="0"/>
                    </a:cxn>
                    <a:cxn ang="0">
                      <a:pos x="2268" y="0"/>
                    </a:cxn>
                    <a:cxn ang="0">
                      <a:pos x="2316" y="6"/>
                    </a:cxn>
                    <a:cxn ang="0">
                      <a:pos x="2370" y="6"/>
                    </a:cxn>
                    <a:cxn ang="0">
                      <a:pos x="2418" y="0"/>
                    </a:cxn>
                    <a:cxn ang="0">
                      <a:pos x="2460" y="0"/>
                    </a:cxn>
                    <a:cxn ang="0">
                      <a:pos x="2496" y="0"/>
                    </a:cxn>
                    <a:cxn ang="0">
                      <a:pos x="2544" y="6"/>
                    </a:cxn>
                    <a:cxn ang="0">
                      <a:pos x="2598" y="6"/>
                    </a:cxn>
                    <a:cxn ang="0">
                      <a:pos x="2646" y="0"/>
                    </a:cxn>
                    <a:cxn ang="0">
                      <a:pos x="2688" y="0"/>
                    </a:cxn>
                    <a:cxn ang="0">
                      <a:pos x="2724" y="0"/>
                    </a:cxn>
                    <a:cxn ang="0">
                      <a:pos x="2772" y="6"/>
                    </a:cxn>
                    <a:cxn ang="0">
                      <a:pos x="2826" y="6"/>
                    </a:cxn>
                    <a:cxn ang="0">
                      <a:pos x="2874" y="0"/>
                    </a:cxn>
                  </a:cxnLst>
                  <a:rect l="0" t="0" r="r" b="b"/>
                  <a:pathLst>
                    <a:path w="2898" h="6">
                      <a:moveTo>
                        <a:pt x="0" y="0"/>
                      </a:moveTo>
                      <a:lnTo>
                        <a:pt x="6" y="0"/>
                      </a:lnTo>
                      <a:lnTo>
                        <a:pt x="6" y="6"/>
                      </a:lnTo>
                      <a:lnTo>
                        <a:pt x="0" y="6"/>
                      </a:lnTo>
                      <a:lnTo>
                        <a:pt x="0" y="0"/>
                      </a:lnTo>
                      <a:close/>
                      <a:moveTo>
                        <a:pt x="12" y="0"/>
                      </a:moveTo>
                      <a:lnTo>
                        <a:pt x="18" y="0"/>
                      </a:lnTo>
                      <a:lnTo>
                        <a:pt x="18" y="6"/>
                      </a:lnTo>
                      <a:lnTo>
                        <a:pt x="12" y="6"/>
                      </a:lnTo>
                      <a:lnTo>
                        <a:pt x="12" y="0"/>
                      </a:lnTo>
                      <a:close/>
                      <a:moveTo>
                        <a:pt x="24" y="0"/>
                      </a:moveTo>
                      <a:lnTo>
                        <a:pt x="30" y="0"/>
                      </a:lnTo>
                      <a:lnTo>
                        <a:pt x="30" y="6"/>
                      </a:lnTo>
                      <a:lnTo>
                        <a:pt x="24" y="6"/>
                      </a:lnTo>
                      <a:lnTo>
                        <a:pt x="24" y="0"/>
                      </a:lnTo>
                      <a:close/>
                      <a:moveTo>
                        <a:pt x="36" y="0"/>
                      </a:moveTo>
                      <a:lnTo>
                        <a:pt x="42" y="0"/>
                      </a:lnTo>
                      <a:lnTo>
                        <a:pt x="42" y="6"/>
                      </a:lnTo>
                      <a:lnTo>
                        <a:pt x="36" y="6"/>
                      </a:lnTo>
                      <a:lnTo>
                        <a:pt x="36" y="0"/>
                      </a:lnTo>
                      <a:close/>
                      <a:moveTo>
                        <a:pt x="48" y="0"/>
                      </a:moveTo>
                      <a:lnTo>
                        <a:pt x="54" y="0"/>
                      </a:lnTo>
                      <a:lnTo>
                        <a:pt x="54" y="6"/>
                      </a:lnTo>
                      <a:lnTo>
                        <a:pt x="48" y="6"/>
                      </a:lnTo>
                      <a:lnTo>
                        <a:pt x="48" y="0"/>
                      </a:lnTo>
                      <a:close/>
                      <a:moveTo>
                        <a:pt x="60" y="0"/>
                      </a:moveTo>
                      <a:lnTo>
                        <a:pt x="66" y="0"/>
                      </a:lnTo>
                      <a:lnTo>
                        <a:pt x="66" y="6"/>
                      </a:lnTo>
                      <a:lnTo>
                        <a:pt x="60" y="6"/>
                      </a:lnTo>
                      <a:lnTo>
                        <a:pt x="60" y="0"/>
                      </a:lnTo>
                      <a:close/>
                      <a:moveTo>
                        <a:pt x="72" y="0"/>
                      </a:moveTo>
                      <a:lnTo>
                        <a:pt x="78" y="0"/>
                      </a:lnTo>
                      <a:lnTo>
                        <a:pt x="78" y="6"/>
                      </a:lnTo>
                      <a:lnTo>
                        <a:pt x="72" y="6"/>
                      </a:lnTo>
                      <a:lnTo>
                        <a:pt x="72" y="0"/>
                      </a:lnTo>
                      <a:close/>
                      <a:moveTo>
                        <a:pt x="84" y="0"/>
                      </a:moveTo>
                      <a:lnTo>
                        <a:pt x="90" y="0"/>
                      </a:lnTo>
                      <a:lnTo>
                        <a:pt x="90" y="6"/>
                      </a:lnTo>
                      <a:lnTo>
                        <a:pt x="84" y="6"/>
                      </a:lnTo>
                      <a:lnTo>
                        <a:pt x="84" y="0"/>
                      </a:lnTo>
                      <a:close/>
                      <a:moveTo>
                        <a:pt x="96" y="0"/>
                      </a:moveTo>
                      <a:lnTo>
                        <a:pt x="102" y="0"/>
                      </a:lnTo>
                      <a:lnTo>
                        <a:pt x="102" y="6"/>
                      </a:lnTo>
                      <a:lnTo>
                        <a:pt x="96" y="6"/>
                      </a:lnTo>
                      <a:lnTo>
                        <a:pt x="96" y="0"/>
                      </a:lnTo>
                      <a:close/>
                      <a:moveTo>
                        <a:pt x="108" y="0"/>
                      </a:moveTo>
                      <a:lnTo>
                        <a:pt x="114" y="0"/>
                      </a:lnTo>
                      <a:lnTo>
                        <a:pt x="114" y="6"/>
                      </a:lnTo>
                      <a:lnTo>
                        <a:pt x="108" y="6"/>
                      </a:lnTo>
                      <a:lnTo>
                        <a:pt x="108" y="0"/>
                      </a:lnTo>
                      <a:close/>
                      <a:moveTo>
                        <a:pt x="120" y="0"/>
                      </a:moveTo>
                      <a:lnTo>
                        <a:pt x="126" y="0"/>
                      </a:lnTo>
                      <a:lnTo>
                        <a:pt x="126" y="6"/>
                      </a:lnTo>
                      <a:lnTo>
                        <a:pt x="120" y="6"/>
                      </a:lnTo>
                      <a:lnTo>
                        <a:pt x="120" y="0"/>
                      </a:lnTo>
                      <a:close/>
                      <a:moveTo>
                        <a:pt x="132" y="0"/>
                      </a:moveTo>
                      <a:lnTo>
                        <a:pt x="138" y="0"/>
                      </a:lnTo>
                      <a:lnTo>
                        <a:pt x="138" y="6"/>
                      </a:lnTo>
                      <a:lnTo>
                        <a:pt x="132" y="6"/>
                      </a:lnTo>
                      <a:lnTo>
                        <a:pt x="132" y="0"/>
                      </a:lnTo>
                      <a:close/>
                      <a:moveTo>
                        <a:pt x="144" y="0"/>
                      </a:moveTo>
                      <a:lnTo>
                        <a:pt x="150" y="0"/>
                      </a:lnTo>
                      <a:lnTo>
                        <a:pt x="150" y="6"/>
                      </a:lnTo>
                      <a:lnTo>
                        <a:pt x="144" y="6"/>
                      </a:lnTo>
                      <a:lnTo>
                        <a:pt x="144" y="0"/>
                      </a:lnTo>
                      <a:close/>
                      <a:moveTo>
                        <a:pt x="156" y="0"/>
                      </a:moveTo>
                      <a:lnTo>
                        <a:pt x="162" y="0"/>
                      </a:lnTo>
                      <a:lnTo>
                        <a:pt x="162" y="6"/>
                      </a:lnTo>
                      <a:lnTo>
                        <a:pt x="156" y="6"/>
                      </a:lnTo>
                      <a:lnTo>
                        <a:pt x="156" y="0"/>
                      </a:lnTo>
                      <a:close/>
                      <a:moveTo>
                        <a:pt x="168" y="0"/>
                      </a:moveTo>
                      <a:lnTo>
                        <a:pt x="174" y="0"/>
                      </a:lnTo>
                      <a:lnTo>
                        <a:pt x="174" y="6"/>
                      </a:lnTo>
                      <a:lnTo>
                        <a:pt x="168" y="6"/>
                      </a:lnTo>
                      <a:lnTo>
                        <a:pt x="168" y="0"/>
                      </a:lnTo>
                      <a:close/>
                      <a:moveTo>
                        <a:pt x="180" y="0"/>
                      </a:moveTo>
                      <a:lnTo>
                        <a:pt x="186" y="0"/>
                      </a:lnTo>
                      <a:lnTo>
                        <a:pt x="186" y="6"/>
                      </a:lnTo>
                      <a:lnTo>
                        <a:pt x="180" y="6"/>
                      </a:lnTo>
                      <a:lnTo>
                        <a:pt x="180" y="0"/>
                      </a:lnTo>
                      <a:close/>
                      <a:moveTo>
                        <a:pt x="192" y="0"/>
                      </a:moveTo>
                      <a:lnTo>
                        <a:pt x="198" y="0"/>
                      </a:lnTo>
                      <a:lnTo>
                        <a:pt x="198" y="6"/>
                      </a:lnTo>
                      <a:lnTo>
                        <a:pt x="192" y="6"/>
                      </a:lnTo>
                      <a:lnTo>
                        <a:pt x="192" y="0"/>
                      </a:lnTo>
                      <a:close/>
                      <a:moveTo>
                        <a:pt x="204" y="0"/>
                      </a:moveTo>
                      <a:lnTo>
                        <a:pt x="210" y="0"/>
                      </a:lnTo>
                      <a:lnTo>
                        <a:pt x="210" y="6"/>
                      </a:lnTo>
                      <a:lnTo>
                        <a:pt x="204" y="6"/>
                      </a:lnTo>
                      <a:lnTo>
                        <a:pt x="204" y="0"/>
                      </a:lnTo>
                      <a:close/>
                      <a:moveTo>
                        <a:pt x="216" y="0"/>
                      </a:moveTo>
                      <a:lnTo>
                        <a:pt x="222" y="0"/>
                      </a:lnTo>
                      <a:lnTo>
                        <a:pt x="222" y="6"/>
                      </a:lnTo>
                      <a:lnTo>
                        <a:pt x="216" y="6"/>
                      </a:lnTo>
                      <a:lnTo>
                        <a:pt x="216" y="0"/>
                      </a:lnTo>
                      <a:close/>
                      <a:moveTo>
                        <a:pt x="228" y="0"/>
                      </a:moveTo>
                      <a:lnTo>
                        <a:pt x="234" y="0"/>
                      </a:lnTo>
                      <a:lnTo>
                        <a:pt x="234" y="6"/>
                      </a:lnTo>
                      <a:lnTo>
                        <a:pt x="228" y="6"/>
                      </a:lnTo>
                      <a:lnTo>
                        <a:pt x="228" y="0"/>
                      </a:lnTo>
                      <a:close/>
                      <a:moveTo>
                        <a:pt x="240" y="0"/>
                      </a:moveTo>
                      <a:lnTo>
                        <a:pt x="246" y="0"/>
                      </a:lnTo>
                      <a:lnTo>
                        <a:pt x="246" y="6"/>
                      </a:lnTo>
                      <a:lnTo>
                        <a:pt x="240" y="6"/>
                      </a:lnTo>
                      <a:lnTo>
                        <a:pt x="240" y="0"/>
                      </a:lnTo>
                      <a:close/>
                      <a:moveTo>
                        <a:pt x="252" y="0"/>
                      </a:moveTo>
                      <a:lnTo>
                        <a:pt x="258" y="0"/>
                      </a:lnTo>
                      <a:lnTo>
                        <a:pt x="258" y="6"/>
                      </a:lnTo>
                      <a:lnTo>
                        <a:pt x="252" y="6"/>
                      </a:lnTo>
                      <a:lnTo>
                        <a:pt x="252" y="0"/>
                      </a:lnTo>
                      <a:close/>
                      <a:moveTo>
                        <a:pt x="264" y="0"/>
                      </a:moveTo>
                      <a:lnTo>
                        <a:pt x="270" y="0"/>
                      </a:lnTo>
                      <a:lnTo>
                        <a:pt x="270" y="6"/>
                      </a:lnTo>
                      <a:lnTo>
                        <a:pt x="264" y="6"/>
                      </a:lnTo>
                      <a:lnTo>
                        <a:pt x="264" y="0"/>
                      </a:lnTo>
                      <a:close/>
                      <a:moveTo>
                        <a:pt x="276" y="0"/>
                      </a:moveTo>
                      <a:lnTo>
                        <a:pt x="282" y="0"/>
                      </a:lnTo>
                      <a:lnTo>
                        <a:pt x="282" y="6"/>
                      </a:lnTo>
                      <a:lnTo>
                        <a:pt x="276" y="6"/>
                      </a:lnTo>
                      <a:lnTo>
                        <a:pt x="276" y="0"/>
                      </a:lnTo>
                      <a:close/>
                      <a:moveTo>
                        <a:pt x="288" y="0"/>
                      </a:moveTo>
                      <a:lnTo>
                        <a:pt x="294" y="0"/>
                      </a:lnTo>
                      <a:lnTo>
                        <a:pt x="294" y="6"/>
                      </a:lnTo>
                      <a:lnTo>
                        <a:pt x="288" y="6"/>
                      </a:lnTo>
                      <a:lnTo>
                        <a:pt x="288" y="0"/>
                      </a:lnTo>
                      <a:close/>
                      <a:moveTo>
                        <a:pt x="300" y="0"/>
                      </a:moveTo>
                      <a:lnTo>
                        <a:pt x="306" y="0"/>
                      </a:lnTo>
                      <a:lnTo>
                        <a:pt x="306" y="6"/>
                      </a:lnTo>
                      <a:lnTo>
                        <a:pt x="300" y="6"/>
                      </a:lnTo>
                      <a:lnTo>
                        <a:pt x="300" y="0"/>
                      </a:lnTo>
                      <a:close/>
                      <a:moveTo>
                        <a:pt x="312" y="0"/>
                      </a:moveTo>
                      <a:lnTo>
                        <a:pt x="318" y="0"/>
                      </a:lnTo>
                      <a:lnTo>
                        <a:pt x="318" y="6"/>
                      </a:lnTo>
                      <a:lnTo>
                        <a:pt x="312" y="6"/>
                      </a:lnTo>
                      <a:lnTo>
                        <a:pt x="312" y="0"/>
                      </a:lnTo>
                      <a:close/>
                      <a:moveTo>
                        <a:pt x="324" y="0"/>
                      </a:moveTo>
                      <a:lnTo>
                        <a:pt x="330" y="0"/>
                      </a:lnTo>
                      <a:lnTo>
                        <a:pt x="330" y="6"/>
                      </a:lnTo>
                      <a:lnTo>
                        <a:pt x="324" y="6"/>
                      </a:lnTo>
                      <a:lnTo>
                        <a:pt x="324" y="0"/>
                      </a:lnTo>
                      <a:close/>
                      <a:moveTo>
                        <a:pt x="336" y="0"/>
                      </a:moveTo>
                      <a:lnTo>
                        <a:pt x="342" y="0"/>
                      </a:lnTo>
                      <a:lnTo>
                        <a:pt x="342" y="6"/>
                      </a:lnTo>
                      <a:lnTo>
                        <a:pt x="336" y="6"/>
                      </a:lnTo>
                      <a:lnTo>
                        <a:pt x="336" y="0"/>
                      </a:lnTo>
                      <a:close/>
                      <a:moveTo>
                        <a:pt x="348" y="0"/>
                      </a:moveTo>
                      <a:lnTo>
                        <a:pt x="354" y="0"/>
                      </a:lnTo>
                      <a:lnTo>
                        <a:pt x="354" y="6"/>
                      </a:lnTo>
                      <a:lnTo>
                        <a:pt x="348" y="6"/>
                      </a:lnTo>
                      <a:lnTo>
                        <a:pt x="348" y="0"/>
                      </a:lnTo>
                      <a:close/>
                      <a:moveTo>
                        <a:pt x="360" y="0"/>
                      </a:moveTo>
                      <a:lnTo>
                        <a:pt x="366" y="0"/>
                      </a:lnTo>
                      <a:lnTo>
                        <a:pt x="366" y="6"/>
                      </a:lnTo>
                      <a:lnTo>
                        <a:pt x="360" y="6"/>
                      </a:lnTo>
                      <a:lnTo>
                        <a:pt x="360" y="0"/>
                      </a:lnTo>
                      <a:close/>
                      <a:moveTo>
                        <a:pt x="372" y="0"/>
                      </a:moveTo>
                      <a:lnTo>
                        <a:pt x="378" y="0"/>
                      </a:lnTo>
                      <a:lnTo>
                        <a:pt x="378" y="6"/>
                      </a:lnTo>
                      <a:lnTo>
                        <a:pt x="372" y="6"/>
                      </a:lnTo>
                      <a:lnTo>
                        <a:pt x="372" y="0"/>
                      </a:lnTo>
                      <a:close/>
                      <a:moveTo>
                        <a:pt x="384" y="0"/>
                      </a:moveTo>
                      <a:lnTo>
                        <a:pt x="390" y="0"/>
                      </a:lnTo>
                      <a:lnTo>
                        <a:pt x="390" y="6"/>
                      </a:lnTo>
                      <a:lnTo>
                        <a:pt x="384" y="6"/>
                      </a:lnTo>
                      <a:lnTo>
                        <a:pt x="384" y="0"/>
                      </a:lnTo>
                      <a:close/>
                      <a:moveTo>
                        <a:pt x="396" y="0"/>
                      </a:moveTo>
                      <a:lnTo>
                        <a:pt x="402" y="0"/>
                      </a:lnTo>
                      <a:lnTo>
                        <a:pt x="402" y="6"/>
                      </a:lnTo>
                      <a:lnTo>
                        <a:pt x="396" y="6"/>
                      </a:lnTo>
                      <a:lnTo>
                        <a:pt x="396" y="0"/>
                      </a:lnTo>
                      <a:close/>
                      <a:moveTo>
                        <a:pt x="408" y="0"/>
                      </a:moveTo>
                      <a:lnTo>
                        <a:pt x="414" y="0"/>
                      </a:lnTo>
                      <a:lnTo>
                        <a:pt x="414" y="6"/>
                      </a:lnTo>
                      <a:lnTo>
                        <a:pt x="408" y="6"/>
                      </a:lnTo>
                      <a:lnTo>
                        <a:pt x="408" y="0"/>
                      </a:lnTo>
                      <a:close/>
                      <a:moveTo>
                        <a:pt x="420" y="0"/>
                      </a:moveTo>
                      <a:lnTo>
                        <a:pt x="426" y="0"/>
                      </a:lnTo>
                      <a:lnTo>
                        <a:pt x="426" y="6"/>
                      </a:lnTo>
                      <a:lnTo>
                        <a:pt x="420" y="6"/>
                      </a:lnTo>
                      <a:lnTo>
                        <a:pt x="420" y="0"/>
                      </a:lnTo>
                      <a:close/>
                      <a:moveTo>
                        <a:pt x="432" y="0"/>
                      </a:moveTo>
                      <a:lnTo>
                        <a:pt x="438" y="0"/>
                      </a:lnTo>
                      <a:lnTo>
                        <a:pt x="438" y="6"/>
                      </a:lnTo>
                      <a:lnTo>
                        <a:pt x="432" y="6"/>
                      </a:lnTo>
                      <a:lnTo>
                        <a:pt x="432" y="0"/>
                      </a:lnTo>
                      <a:close/>
                      <a:moveTo>
                        <a:pt x="444" y="0"/>
                      </a:moveTo>
                      <a:lnTo>
                        <a:pt x="450" y="0"/>
                      </a:lnTo>
                      <a:lnTo>
                        <a:pt x="450" y="6"/>
                      </a:lnTo>
                      <a:lnTo>
                        <a:pt x="444" y="6"/>
                      </a:lnTo>
                      <a:lnTo>
                        <a:pt x="444" y="0"/>
                      </a:lnTo>
                      <a:close/>
                      <a:moveTo>
                        <a:pt x="456" y="0"/>
                      </a:moveTo>
                      <a:lnTo>
                        <a:pt x="462" y="0"/>
                      </a:lnTo>
                      <a:lnTo>
                        <a:pt x="462" y="6"/>
                      </a:lnTo>
                      <a:lnTo>
                        <a:pt x="456" y="6"/>
                      </a:lnTo>
                      <a:lnTo>
                        <a:pt x="456" y="0"/>
                      </a:lnTo>
                      <a:close/>
                      <a:moveTo>
                        <a:pt x="468" y="0"/>
                      </a:moveTo>
                      <a:lnTo>
                        <a:pt x="474" y="0"/>
                      </a:lnTo>
                      <a:lnTo>
                        <a:pt x="474" y="6"/>
                      </a:lnTo>
                      <a:lnTo>
                        <a:pt x="468" y="6"/>
                      </a:lnTo>
                      <a:lnTo>
                        <a:pt x="468" y="0"/>
                      </a:lnTo>
                      <a:close/>
                      <a:moveTo>
                        <a:pt x="480" y="0"/>
                      </a:moveTo>
                      <a:lnTo>
                        <a:pt x="486" y="0"/>
                      </a:lnTo>
                      <a:lnTo>
                        <a:pt x="486" y="6"/>
                      </a:lnTo>
                      <a:lnTo>
                        <a:pt x="480" y="6"/>
                      </a:lnTo>
                      <a:lnTo>
                        <a:pt x="480" y="0"/>
                      </a:lnTo>
                      <a:close/>
                      <a:moveTo>
                        <a:pt x="492" y="0"/>
                      </a:moveTo>
                      <a:lnTo>
                        <a:pt x="498" y="0"/>
                      </a:lnTo>
                      <a:lnTo>
                        <a:pt x="498" y="6"/>
                      </a:lnTo>
                      <a:lnTo>
                        <a:pt x="492" y="6"/>
                      </a:lnTo>
                      <a:lnTo>
                        <a:pt x="492" y="0"/>
                      </a:lnTo>
                      <a:close/>
                      <a:moveTo>
                        <a:pt x="504" y="0"/>
                      </a:moveTo>
                      <a:lnTo>
                        <a:pt x="510" y="0"/>
                      </a:lnTo>
                      <a:lnTo>
                        <a:pt x="510" y="6"/>
                      </a:lnTo>
                      <a:lnTo>
                        <a:pt x="504" y="6"/>
                      </a:lnTo>
                      <a:lnTo>
                        <a:pt x="504" y="0"/>
                      </a:lnTo>
                      <a:close/>
                      <a:moveTo>
                        <a:pt x="516" y="0"/>
                      </a:moveTo>
                      <a:lnTo>
                        <a:pt x="522" y="0"/>
                      </a:lnTo>
                      <a:lnTo>
                        <a:pt x="522" y="6"/>
                      </a:lnTo>
                      <a:lnTo>
                        <a:pt x="516" y="6"/>
                      </a:lnTo>
                      <a:lnTo>
                        <a:pt x="516" y="0"/>
                      </a:lnTo>
                      <a:close/>
                      <a:moveTo>
                        <a:pt x="528" y="0"/>
                      </a:moveTo>
                      <a:lnTo>
                        <a:pt x="534" y="0"/>
                      </a:lnTo>
                      <a:lnTo>
                        <a:pt x="534" y="6"/>
                      </a:lnTo>
                      <a:lnTo>
                        <a:pt x="528" y="6"/>
                      </a:lnTo>
                      <a:lnTo>
                        <a:pt x="528" y="0"/>
                      </a:lnTo>
                      <a:close/>
                      <a:moveTo>
                        <a:pt x="540" y="0"/>
                      </a:moveTo>
                      <a:lnTo>
                        <a:pt x="546" y="0"/>
                      </a:lnTo>
                      <a:lnTo>
                        <a:pt x="546" y="6"/>
                      </a:lnTo>
                      <a:lnTo>
                        <a:pt x="540" y="6"/>
                      </a:lnTo>
                      <a:lnTo>
                        <a:pt x="540" y="0"/>
                      </a:lnTo>
                      <a:close/>
                      <a:moveTo>
                        <a:pt x="552" y="0"/>
                      </a:moveTo>
                      <a:lnTo>
                        <a:pt x="558" y="0"/>
                      </a:lnTo>
                      <a:lnTo>
                        <a:pt x="558" y="6"/>
                      </a:lnTo>
                      <a:lnTo>
                        <a:pt x="552" y="6"/>
                      </a:lnTo>
                      <a:lnTo>
                        <a:pt x="552" y="0"/>
                      </a:lnTo>
                      <a:close/>
                      <a:moveTo>
                        <a:pt x="564" y="0"/>
                      </a:moveTo>
                      <a:lnTo>
                        <a:pt x="570" y="0"/>
                      </a:lnTo>
                      <a:lnTo>
                        <a:pt x="570" y="6"/>
                      </a:lnTo>
                      <a:lnTo>
                        <a:pt x="564" y="6"/>
                      </a:lnTo>
                      <a:lnTo>
                        <a:pt x="564" y="0"/>
                      </a:lnTo>
                      <a:close/>
                      <a:moveTo>
                        <a:pt x="576" y="0"/>
                      </a:moveTo>
                      <a:lnTo>
                        <a:pt x="582" y="0"/>
                      </a:lnTo>
                      <a:lnTo>
                        <a:pt x="582" y="6"/>
                      </a:lnTo>
                      <a:lnTo>
                        <a:pt x="576" y="6"/>
                      </a:lnTo>
                      <a:lnTo>
                        <a:pt x="576" y="0"/>
                      </a:lnTo>
                      <a:close/>
                      <a:moveTo>
                        <a:pt x="588" y="0"/>
                      </a:moveTo>
                      <a:lnTo>
                        <a:pt x="594" y="0"/>
                      </a:lnTo>
                      <a:lnTo>
                        <a:pt x="594" y="6"/>
                      </a:lnTo>
                      <a:lnTo>
                        <a:pt x="588" y="6"/>
                      </a:lnTo>
                      <a:lnTo>
                        <a:pt x="588" y="0"/>
                      </a:lnTo>
                      <a:close/>
                      <a:moveTo>
                        <a:pt x="600" y="0"/>
                      </a:moveTo>
                      <a:lnTo>
                        <a:pt x="606" y="0"/>
                      </a:lnTo>
                      <a:lnTo>
                        <a:pt x="606" y="6"/>
                      </a:lnTo>
                      <a:lnTo>
                        <a:pt x="600" y="6"/>
                      </a:lnTo>
                      <a:lnTo>
                        <a:pt x="600" y="0"/>
                      </a:lnTo>
                      <a:close/>
                      <a:moveTo>
                        <a:pt x="612" y="0"/>
                      </a:moveTo>
                      <a:lnTo>
                        <a:pt x="618" y="0"/>
                      </a:lnTo>
                      <a:lnTo>
                        <a:pt x="618" y="6"/>
                      </a:lnTo>
                      <a:lnTo>
                        <a:pt x="612" y="6"/>
                      </a:lnTo>
                      <a:lnTo>
                        <a:pt x="612" y="0"/>
                      </a:lnTo>
                      <a:close/>
                      <a:moveTo>
                        <a:pt x="624" y="0"/>
                      </a:moveTo>
                      <a:lnTo>
                        <a:pt x="630" y="0"/>
                      </a:lnTo>
                      <a:lnTo>
                        <a:pt x="630" y="6"/>
                      </a:lnTo>
                      <a:lnTo>
                        <a:pt x="624" y="6"/>
                      </a:lnTo>
                      <a:lnTo>
                        <a:pt x="624" y="0"/>
                      </a:lnTo>
                      <a:close/>
                      <a:moveTo>
                        <a:pt x="636" y="0"/>
                      </a:moveTo>
                      <a:lnTo>
                        <a:pt x="642" y="0"/>
                      </a:lnTo>
                      <a:lnTo>
                        <a:pt x="642" y="6"/>
                      </a:lnTo>
                      <a:lnTo>
                        <a:pt x="636" y="6"/>
                      </a:lnTo>
                      <a:lnTo>
                        <a:pt x="636" y="0"/>
                      </a:lnTo>
                      <a:close/>
                      <a:moveTo>
                        <a:pt x="648" y="0"/>
                      </a:moveTo>
                      <a:lnTo>
                        <a:pt x="654" y="0"/>
                      </a:lnTo>
                      <a:lnTo>
                        <a:pt x="654" y="6"/>
                      </a:lnTo>
                      <a:lnTo>
                        <a:pt x="648" y="6"/>
                      </a:lnTo>
                      <a:lnTo>
                        <a:pt x="648" y="0"/>
                      </a:lnTo>
                      <a:close/>
                      <a:moveTo>
                        <a:pt x="660" y="0"/>
                      </a:moveTo>
                      <a:lnTo>
                        <a:pt x="666" y="0"/>
                      </a:lnTo>
                      <a:lnTo>
                        <a:pt x="666" y="6"/>
                      </a:lnTo>
                      <a:lnTo>
                        <a:pt x="660" y="6"/>
                      </a:lnTo>
                      <a:lnTo>
                        <a:pt x="660" y="0"/>
                      </a:lnTo>
                      <a:close/>
                      <a:moveTo>
                        <a:pt x="672" y="0"/>
                      </a:moveTo>
                      <a:lnTo>
                        <a:pt x="678" y="0"/>
                      </a:lnTo>
                      <a:lnTo>
                        <a:pt x="678" y="6"/>
                      </a:lnTo>
                      <a:lnTo>
                        <a:pt x="672" y="6"/>
                      </a:lnTo>
                      <a:lnTo>
                        <a:pt x="672" y="0"/>
                      </a:lnTo>
                      <a:close/>
                      <a:moveTo>
                        <a:pt x="684" y="0"/>
                      </a:moveTo>
                      <a:lnTo>
                        <a:pt x="690" y="0"/>
                      </a:lnTo>
                      <a:lnTo>
                        <a:pt x="690" y="6"/>
                      </a:lnTo>
                      <a:lnTo>
                        <a:pt x="684" y="6"/>
                      </a:lnTo>
                      <a:lnTo>
                        <a:pt x="684" y="0"/>
                      </a:lnTo>
                      <a:close/>
                      <a:moveTo>
                        <a:pt x="696" y="0"/>
                      </a:moveTo>
                      <a:lnTo>
                        <a:pt x="702" y="0"/>
                      </a:lnTo>
                      <a:lnTo>
                        <a:pt x="702" y="6"/>
                      </a:lnTo>
                      <a:lnTo>
                        <a:pt x="696" y="6"/>
                      </a:lnTo>
                      <a:lnTo>
                        <a:pt x="696" y="0"/>
                      </a:lnTo>
                      <a:close/>
                      <a:moveTo>
                        <a:pt x="708" y="0"/>
                      </a:moveTo>
                      <a:lnTo>
                        <a:pt x="714" y="0"/>
                      </a:lnTo>
                      <a:lnTo>
                        <a:pt x="714" y="6"/>
                      </a:lnTo>
                      <a:lnTo>
                        <a:pt x="708" y="6"/>
                      </a:lnTo>
                      <a:lnTo>
                        <a:pt x="708" y="0"/>
                      </a:lnTo>
                      <a:close/>
                      <a:moveTo>
                        <a:pt x="720" y="0"/>
                      </a:moveTo>
                      <a:lnTo>
                        <a:pt x="726" y="0"/>
                      </a:lnTo>
                      <a:lnTo>
                        <a:pt x="726" y="6"/>
                      </a:lnTo>
                      <a:lnTo>
                        <a:pt x="720" y="6"/>
                      </a:lnTo>
                      <a:lnTo>
                        <a:pt x="720" y="0"/>
                      </a:lnTo>
                      <a:close/>
                      <a:moveTo>
                        <a:pt x="732" y="0"/>
                      </a:moveTo>
                      <a:lnTo>
                        <a:pt x="738" y="0"/>
                      </a:lnTo>
                      <a:lnTo>
                        <a:pt x="738" y="6"/>
                      </a:lnTo>
                      <a:lnTo>
                        <a:pt x="732" y="6"/>
                      </a:lnTo>
                      <a:lnTo>
                        <a:pt x="732" y="0"/>
                      </a:lnTo>
                      <a:close/>
                      <a:moveTo>
                        <a:pt x="744" y="0"/>
                      </a:moveTo>
                      <a:lnTo>
                        <a:pt x="750" y="0"/>
                      </a:lnTo>
                      <a:lnTo>
                        <a:pt x="750" y="6"/>
                      </a:lnTo>
                      <a:lnTo>
                        <a:pt x="744" y="6"/>
                      </a:lnTo>
                      <a:lnTo>
                        <a:pt x="744" y="0"/>
                      </a:lnTo>
                      <a:close/>
                      <a:moveTo>
                        <a:pt x="756" y="0"/>
                      </a:moveTo>
                      <a:lnTo>
                        <a:pt x="762" y="0"/>
                      </a:lnTo>
                      <a:lnTo>
                        <a:pt x="762" y="6"/>
                      </a:lnTo>
                      <a:lnTo>
                        <a:pt x="756" y="6"/>
                      </a:lnTo>
                      <a:lnTo>
                        <a:pt x="756" y="0"/>
                      </a:lnTo>
                      <a:close/>
                      <a:moveTo>
                        <a:pt x="768" y="0"/>
                      </a:moveTo>
                      <a:lnTo>
                        <a:pt x="774" y="0"/>
                      </a:lnTo>
                      <a:lnTo>
                        <a:pt x="774" y="6"/>
                      </a:lnTo>
                      <a:lnTo>
                        <a:pt x="768" y="6"/>
                      </a:lnTo>
                      <a:lnTo>
                        <a:pt x="768" y="0"/>
                      </a:lnTo>
                      <a:close/>
                      <a:moveTo>
                        <a:pt x="780" y="0"/>
                      </a:moveTo>
                      <a:lnTo>
                        <a:pt x="786" y="0"/>
                      </a:lnTo>
                      <a:lnTo>
                        <a:pt x="786" y="6"/>
                      </a:lnTo>
                      <a:lnTo>
                        <a:pt x="780" y="6"/>
                      </a:lnTo>
                      <a:lnTo>
                        <a:pt x="780" y="0"/>
                      </a:lnTo>
                      <a:close/>
                      <a:moveTo>
                        <a:pt x="792" y="0"/>
                      </a:moveTo>
                      <a:lnTo>
                        <a:pt x="798" y="0"/>
                      </a:lnTo>
                      <a:lnTo>
                        <a:pt x="798" y="6"/>
                      </a:lnTo>
                      <a:lnTo>
                        <a:pt x="792" y="6"/>
                      </a:lnTo>
                      <a:lnTo>
                        <a:pt x="792" y="0"/>
                      </a:lnTo>
                      <a:close/>
                      <a:moveTo>
                        <a:pt x="804" y="0"/>
                      </a:moveTo>
                      <a:lnTo>
                        <a:pt x="810" y="0"/>
                      </a:lnTo>
                      <a:lnTo>
                        <a:pt x="810" y="6"/>
                      </a:lnTo>
                      <a:lnTo>
                        <a:pt x="804" y="6"/>
                      </a:lnTo>
                      <a:lnTo>
                        <a:pt x="804" y="0"/>
                      </a:lnTo>
                      <a:close/>
                      <a:moveTo>
                        <a:pt x="816" y="0"/>
                      </a:moveTo>
                      <a:lnTo>
                        <a:pt x="822" y="0"/>
                      </a:lnTo>
                      <a:lnTo>
                        <a:pt x="822" y="6"/>
                      </a:lnTo>
                      <a:lnTo>
                        <a:pt x="816" y="6"/>
                      </a:lnTo>
                      <a:lnTo>
                        <a:pt x="816" y="0"/>
                      </a:lnTo>
                      <a:close/>
                      <a:moveTo>
                        <a:pt x="828" y="0"/>
                      </a:moveTo>
                      <a:lnTo>
                        <a:pt x="834" y="0"/>
                      </a:lnTo>
                      <a:lnTo>
                        <a:pt x="834" y="6"/>
                      </a:lnTo>
                      <a:lnTo>
                        <a:pt x="828" y="6"/>
                      </a:lnTo>
                      <a:lnTo>
                        <a:pt x="828" y="0"/>
                      </a:lnTo>
                      <a:close/>
                      <a:moveTo>
                        <a:pt x="840" y="0"/>
                      </a:moveTo>
                      <a:lnTo>
                        <a:pt x="846" y="0"/>
                      </a:lnTo>
                      <a:lnTo>
                        <a:pt x="846" y="6"/>
                      </a:lnTo>
                      <a:lnTo>
                        <a:pt x="840" y="6"/>
                      </a:lnTo>
                      <a:lnTo>
                        <a:pt x="840" y="0"/>
                      </a:lnTo>
                      <a:close/>
                      <a:moveTo>
                        <a:pt x="852" y="0"/>
                      </a:moveTo>
                      <a:lnTo>
                        <a:pt x="858" y="0"/>
                      </a:lnTo>
                      <a:lnTo>
                        <a:pt x="858" y="6"/>
                      </a:lnTo>
                      <a:lnTo>
                        <a:pt x="852" y="6"/>
                      </a:lnTo>
                      <a:lnTo>
                        <a:pt x="852" y="0"/>
                      </a:lnTo>
                      <a:close/>
                      <a:moveTo>
                        <a:pt x="864" y="0"/>
                      </a:moveTo>
                      <a:lnTo>
                        <a:pt x="870" y="0"/>
                      </a:lnTo>
                      <a:lnTo>
                        <a:pt x="870" y="6"/>
                      </a:lnTo>
                      <a:lnTo>
                        <a:pt x="864" y="6"/>
                      </a:lnTo>
                      <a:lnTo>
                        <a:pt x="864" y="0"/>
                      </a:lnTo>
                      <a:close/>
                      <a:moveTo>
                        <a:pt x="876" y="0"/>
                      </a:moveTo>
                      <a:lnTo>
                        <a:pt x="882" y="0"/>
                      </a:lnTo>
                      <a:lnTo>
                        <a:pt x="882" y="6"/>
                      </a:lnTo>
                      <a:lnTo>
                        <a:pt x="876" y="6"/>
                      </a:lnTo>
                      <a:lnTo>
                        <a:pt x="876" y="0"/>
                      </a:lnTo>
                      <a:close/>
                      <a:moveTo>
                        <a:pt x="888" y="0"/>
                      </a:moveTo>
                      <a:lnTo>
                        <a:pt x="894" y="0"/>
                      </a:lnTo>
                      <a:lnTo>
                        <a:pt x="894" y="6"/>
                      </a:lnTo>
                      <a:lnTo>
                        <a:pt x="888" y="6"/>
                      </a:lnTo>
                      <a:lnTo>
                        <a:pt x="888" y="0"/>
                      </a:lnTo>
                      <a:close/>
                      <a:moveTo>
                        <a:pt x="900" y="0"/>
                      </a:moveTo>
                      <a:lnTo>
                        <a:pt x="906" y="0"/>
                      </a:lnTo>
                      <a:lnTo>
                        <a:pt x="906" y="6"/>
                      </a:lnTo>
                      <a:lnTo>
                        <a:pt x="900" y="6"/>
                      </a:lnTo>
                      <a:lnTo>
                        <a:pt x="900" y="0"/>
                      </a:lnTo>
                      <a:close/>
                      <a:moveTo>
                        <a:pt x="912" y="0"/>
                      </a:moveTo>
                      <a:lnTo>
                        <a:pt x="918" y="0"/>
                      </a:lnTo>
                      <a:lnTo>
                        <a:pt x="918" y="6"/>
                      </a:lnTo>
                      <a:lnTo>
                        <a:pt x="912" y="6"/>
                      </a:lnTo>
                      <a:lnTo>
                        <a:pt x="912" y="0"/>
                      </a:lnTo>
                      <a:close/>
                      <a:moveTo>
                        <a:pt x="924" y="0"/>
                      </a:moveTo>
                      <a:lnTo>
                        <a:pt x="930" y="0"/>
                      </a:lnTo>
                      <a:lnTo>
                        <a:pt x="930" y="6"/>
                      </a:lnTo>
                      <a:lnTo>
                        <a:pt x="924" y="6"/>
                      </a:lnTo>
                      <a:lnTo>
                        <a:pt x="924" y="0"/>
                      </a:lnTo>
                      <a:close/>
                      <a:moveTo>
                        <a:pt x="936" y="0"/>
                      </a:moveTo>
                      <a:lnTo>
                        <a:pt x="942" y="0"/>
                      </a:lnTo>
                      <a:lnTo>
                        <a:pt x="942" y="6"/>
                      </a:lnTo>
                      <a:lnTo>
                        <a:pt x="936" y="6"/>
                      </a:lnTo>
                      <a:lnTo>
                        <a:pt x="936" y="0"/>
                      </a:lnTo>
                      <a:close/>
                      <a:moveTo>
                        <a:pt x="948" y="0"/>
                      </a:moveTo>
                      <a:lnTo>
                        <a:pt x="954" y="0"/>
                      </a:lnTo>
                      <a:lnTo>
                        <a:pt x="954" y="6"/>
                      </a:lnTo>
                      <a:lnTo>
                        <a:pt x="948" y="6"/>
                      </a:lnTo>
                      <a:lnTo>
                        <a:pt x="948" y="0"/>
                      </a:lnTo>
                      <a:close/>
                      <a:moveTo>
                        <a:pt x="960" y="0"/>
                      </a:moveTo>
                      <a:lnTo>
                        <a:pt x="966" y="0"/>
                      </a:lnTo>
                      <a:lnTo>
                        <a:pt x="966" y="6"/>
                      </a:lnTo>
                      <a:lnTo>
                        <a:pt x="960" y="6"/>
                      </a:lnTo>
                      <a:lnTo>
                        <a:pt x="960" y="0"/>
                      </a:lnTo>
                      <a:close/>
                      <a:moveTo>
                        <a:pt x="972" y="0"/>
                      </a:moveTo>
                      <a:lnTo>
                        <a:pt x="978" y="0"/>
                      </a:lnTo>
                      <a:lnTo>
                        <a:pt x="978" y="6"/>
                      </a:lnTo>
                      <a:lnTo>
                        <a:pt x="972" y="6"/>
                      </a:lnTo>
                      <a:lnTo>
                        <a:pt x="972" y="0"/>
                      </a:lnTo>
                      <a:close/>
                      <a:moveTo>
                        <a:pt x="984" y="0"/>
                      </a:moveTo>
                      <a:lnTo>
                        <a:pt x="990" y="0"/>
                      </a:lnTo>
                      <a:lnTo>
                        <a:pt x="990" y="6"/>
                      </a:lnTo>
                      <a:lnTo>
                        <a:pt x="984" y="6"/>
                      </a:lnTo>
                      <a:lnTo>
                        <a:pt x="984" y="0"/>
                      </a:lnTo>
                      <a:close/>
                      <a:moveTo>
                        <a:pt x="996" y="0"/>
                      </a:moveTo>
                      <a:lnTo>
                        <a:pt x="1002" y="0"/>
                      </a:lnTo>
                      <a:lnTo>
                        <a:pt x="1002" y="6"/>
                      </a:lnTo>
                      <a:lnTo>
                        <a:pt x="996" y="6"/>
                      </a:lnTo>
                      <a:lnTo>
                        <a:pt x="996" y="0"/>
                      </a:lnTo>
                      <a:close/>
                      <a:moveTo>
                        <a:pt x="1008" y="0"/>
                      </a:moveTo>
                      <a:lnTo>
                        <a:pt x="1014" y="0"/>
                      </a:lnTo>
                      <a:lnTo>
                        <a:pt x="1014" y="6"/>
                      </a:lnTo>
                      <a:lnTo>
                        <a:pt x="1008" y="6"/>
                      </a:lnTo>
                      <a:lnTo>
                        <a:pt x="1008" y="0"/>
                      </a:lnTo>
                      <a:close/>
                      <a:moveTo>
                        <a:pt x="1020" y="0"/>
                      </a:moveTo>
                      <a:lnTo>
                        <a:pt x="1026" y="0"/>
                      </a:lnTo>
                      <a:lnTo>
                        <a:pt x="1026" y="6"/>
                      </a:lnTo>
                      <a:lnTo>
                        <a:pt x="1020" y="6"/>
                      </a:lnTo>
                      <a:lnTo>
                        <a:pt x="1020" y="0"/>
                      </a:lnTo>
                      <a:close/>
                      <a:moveTo>
                        <a:pt x="1032" y="0"/>
                      </a:moveTo>
                      <a:lnTo>
                        <a:pt x="1038" y="0"/>
                      </a:lnTo>
                      <a:lnTo>
                        <a:pt x="1038" y="6"/>
                      </a:lnTo>
                      <a:lnTo>
                        <a:pt x="1032" y="6"/>
                      </a:lnTo>
                      <a:lnTo>
                        <a:pt x="1032" y="0"/>
                      </a:lnTo>
                      <a:close/>
                      <a:moveTo>
                        <a:pt x="1044" y="0"/>
                      </a:moveTo>
                      <a:lnTo>
                        <a:pt x="1050" y="0"/>
                      </a:lnTo>
                      <a:lnTo>
                        <a:pt x="1050" y="6"/>
                      </a:lnTo>
                      <a:lnTo>
                        <a:pt x="1044" y="6"/>
                      </a:lnTo>
                      <a:lnTo>
                        <a:pt x="1044" y="0"/>
                      </a:lnTo>
                      <a:close/>
                      <a:moveTo>
                        <a:pt x="1056" y="0"/>
                      </a:moveTo>
                      <a:lnTo>
                        <a:pt x="1062" y="0"/>
                      </a:lnTo>
                      <a:lnTo>
                        <a:pt x="1062" y="6"/>
                      </a:lnTo>
                      <a:lnTo>
                        <a:pt x="1056" y="6"/>
                      </a:lnTo>
                      <a:lnTo>
                        <a:pt x="1056" y="0"/>
                      </a:lnTo>
                      <a:close/>
                      <a:moveTo>
                        <a:pt x="1068" y="0"/>
                      </a:moveTo>
                      <a:lnTo>
                        <a:pt x="1074" y="0"/>
                      </a:lnTo>
                      <a:lnTo>
                        <a:pt x="1074" y="6"/>
                      </a:lnTo>
                      <a:lnTo>
                        <a:pt x="1068" y="6"/>
                      </a:lnTo>
                      <a:lnTo>
                        <a:pt x="1068" y="0"/>
                      </a:lnTo>
                      <a:close/>
                      <a:moveTo>
                        <a:pt x="1080" y="0"/>
                      </a:moveTo>
                      <a:lnTo>
                        <a:pt x="1086" y="0"/>
                      </a:lnTo>
                      <a:lnTo>
                        <a:pt x="1086" y="6"/>
                      </a:lnTo>
                      <a:lnTo>
                        <a:pt x="1080" y="6"/>
                      </a:lnTo>
                      <a:lnTo>
                        <a:pt x="1080" y="0"/>
                      </a:lnTo>
                      <a:close/>
                      <a:moveTo>
                        <a:pt x="1092" y="0"/>
                      </a:moveTo>
                      <a:lnTo>
                        <a:pt x="1098" y="0"/>
                      </a:lnTo>
                      <a:lnTo>
                        <a:pt x="1098" y="6"/>
                      </a:lnTo>
                      <a:lnTo>
                        <a:pt x="1092" y="6"/>
                      </a:lnTo>
                      <a:lnTo>
                        <a:pt x="1092" y="0"/>
                      </a:lnTo>
                      <a:close/>
                      <a:moveTo>
                        <a:pt x="1104" y="0"/>
                      </a:moveTo>
                      <a:lnTo>
                        <a:pt x="1110" y="0"/>
                      </a:lnTo>
                      <a:lnTo>
                        <a:pt x="1110" y="6"/>
                      </a:lnTo>
                      <a:lnTo>
                        <a:pt x="1104" y="6"/>
                      </a:lnTo>
                      <a:lnTo>
                        <a:pt x="1104" y="0"/>
                      </a:lnTo>
                      <a:close/>
                      <a:moveTo>
                        <a:pt x="1116" y="0"/>
                      </a:moveTo>
                      <a:lnTo>
                        <a:pt x="1122" y="0"/>
                      </a:lnTo>
                      <a:lnTo>
                        <a:pt x="1122" y="6"/>
                      </a:lnTo>
                      <a:lnTo>
                        <a:pt x="1116" y="6"/>
                      </a:lnTo>
                      <a:lnTo>
                        <a:pt x="1116" y="0"/>
                      </a:lnTo>
                      <a:close/>
                      <a:moveTo>
                        <a:pt x="1128" y="0"/>
                      </a:moveTo>
                      <a:lnTo>
                        <a:pt x="1134" y="0"/>
                      </a:lnTo>
                      <a:lnTo>
                        <a:pt x="1134" y="6"/>
                      </a:lnTo>
                      <a:lnTo>
                        <a:pt x="1128" y="6"/>
                      </a:lnTo>
                      <a:lnTo>
                        <a:pt x="1128" y="0"/>
                      </a:lnTo>
                      <a:close/>
                      <a:moveTo>
                        <a:pt x="1140" y="0"/>
                      </a:moveTo>
                      <a:lnTo>
                        <a:pt x="1146" y="0"/>
                      </a:lnTo>
                      <a:lnTo>
                        <a:pt x="1146" y="6"/>
                      </a:lnTo>
                      <a:lnTo>
                        <a:pt x="1140" y="6"/>
                      </a:lnTo>
                      <a:lnTo>
                        <a:pt x="1140" y="0"/>
                      </a:lnTo>
                      <a:close/>
                      <a:moveTo>
                        <a:pt x="1152" y="0"/>
                      </a:moveTo>
                      <a:lnTo>
                        <a:pt x="1158" y="0"/>
                      </a:lnTo>
                      <a:lnTo>
                        <a:pt x="1158" y="6"/>
                      </a:lnTo>
                      <a:lnTo>
                        <a:pt x="1152" y="6"/>
                      </a:lnTo>
                      <a:lnTo>
                        <a:pt x="1152" y="0"/>
                      </a:lnTo>
                      <a:close/>
                      <a:moveTo>
                        <a:pt x="1164" y="0"/>
                      </a:moveTo>
                      <a:lnTo>
                        <a:pt x="1170" y="0"/>
                      </a:lnTo>
                      <a:lnTo>
                        <a:pt x="1170" y="6"/>
                      </a:lnTo>
                      <a:lnTo>
                        <a:pt x="1164" y="6"/>
                      </a:lnTo>
                      <a:lnTo>
                        <a:pt x="1164" y="0"/>
                      </a:lnTo>
                      <a:close/>
                      <a:moveTo>
                        <a:pt x="1176" y="0"/>
                      </a:moveTo>
                      <a:lnTo>
                        <a:pt x="1182" y="0"/>
                      </a:lnTo>
                      <a:lnTo>
                        <a:pt x="1182" y="6"/>
                      </a:lnTo>
                      <a:lnTo>
                        <a:pt x="1176" y="6"/>
                      </a:lnTo>
                      <a:lnTo>
                        <a:pt x="1176" y="0"/>
                      </a:lnTo>
                      <a:close/>
                      <a:moveTo>
                        <a:pt x="1188" y="0"/>
                      </a:moveTo>
                      <a:lnTo>
                        <a:pt x="1194" y="0"/>
                      </a:lnTo>
                      <a:lnTo>
                        <a:pt x="1194" y="6"/>
                      </a:lnTo>
                      <a:lnTo>
                        <a:pt x="1188" y="6"/>
                      </a:lnTo>
                      <a:lnTo>
                        <a:pt x="1188" y="0"/>
                      </a:lnTo>
                      <a:close/>
                      <a:moveTo>
                        <a:pt x="1200" y="0"/>
                      </a:moveTo>
                      <a:lnTo>
                        <a:pt x="1206" y="0"/>
                      </a:lnTo>
                      <a:lnTo>
                        <a:pt x="1206" y="6"/>
                      </a:lnTo>
                      <a:lnTo>
                        <a:pt x="1200" y="6"/>
                      </a:lnTo>
                      <a:lnTo>
                        <a:pt x="1200" y="0"/>
                      </a:lnTo>
                      <a:close/>
                      <a:moveTo>
                        <a:pt x="1212" y="0"/>
                      </a:moveTo>
                      <a:lnTo>
                        <a:pt x="1218" y="0"/>
                      </a:lnTo>
                      <a:lnTo>
                        <a:pt x="1218" y="6"/>
                      </a:lnTo>
                      <a:lnTo>
                        <a:pt x="1212" y="6"/>
                      </a:lnTo>
                      <a:lnTo>
                        <a:pt x="1212" y="0"/>
                      </a:lnTo>
                      <a:close/>
                      <a:moveTo>
                        <a:pt x="1224" y="0"/>
                      </a:moveTo>
                      <a:lnTo>
                        <a:pt x="1230" y="0"/>
                      </a:lnTo>
                      <a:lnTo>
                        <a:pt x="1230" y="6"/>
                      </a:lnTo>
                      <a:lnTo>
                        <a:pt x="1224" y="6"/>
                      </a:lnTo>
                      <a:lnTo>
                        <a:pt x="1224" y="0"/>
                      </a:lnTo>
                      <a:close/>
                      <a:moveTo>
                        <a:pt x="1236" y="0"/>
                      </a:moveTo>
                      <a:lnTo>
                        <a:pt x="1242" y="0"/>
                      </a:lnTo>
                      <a:lnTo>
                        <a:pt x="1242" y="6"/>
                      </a:lnTo>
                      <a:lnTo>
                        <a:pt x="1236" y="6"/>
                      </a:lnTo>
                      <a:lnTo>
                        <a:pt x="1236" y="0"/>
                      </a:lnTo>
                      <a:close/>
                      <a:moveTo>
                        <a:pt x="1248" y="0"/>
                      </a:moveTo>
                      <a:lnTo>
                        <a:pt x="1254" y="0"/>
                      </a:lnTo>
                      <a:lnTo>
                        <a:pt x="1254" y="6"/>
                      </a:lnTo>
                      <a:lnTo>
                        <a:pt x="1248" y="6"/>
                      </a:lnTo>
                      <a:lnTo>
                        <a:pt x="1248" y="0"/>
                      </a:lnTo>
                      <a:close/>
                      <a:moveTo>
                        <a:pt x="1260" y="0"/>
                      </a:moveTo>
                      <a:lnTo>
                        <a:pt x="1266" y="0"/>
                      </a:lnTo>
                      <a:lnTo>
                        <a:pt x="1266" y="6"/>
                      </a:lnTo>
                      <a:lnTo>
                        <a:pt x="1260" y="6"/>
                      </a:lnTo>
                      <a:lnTo>
                        <a:pt x="1260" y="0"/>
                      </a:lnTo>
                      <a:close/>
                      <a:moveTo>
                        <a:pt x="1272" y="0"/>
                      </a:moveTo>
                      <a:lnTo>
                        <a:pt x="1278" y="0"/>
                      </a:lnTo>
                      <a:lnTo>
                        <a:pt x="1278" y="6"/>
                      </a:lnTo>
                      <a:lnTo>
                        <a:pt x="1272" y="6"/>
                      </a:lnTo>
                      <a:lnTo>
                        <a:pt x="1272" y="0"/>
                      </a:lnTo>
                      <a:close/>
                      <a:moveTo>
                        <a:pt x="1284" y="0"/>
                      </a:moveTo>
                      <a:lnTo>
                        <a:pt x="1290" y="0"/>
                      </a:lnTo>
                      <a:lnTo>
                        <a:pt x="1290" y="6"/>
                      </a:lnTo>
                      <a:lnTo>
                        <a:pt x="1284" y="6"/>
                      </a:lnTo>
                      <a:lnTo>
                        <a:pt x="1284" y="0"/>
                      </a:lnTo>
                      <a:close/>
                      <a:moveTo>
                        <a:pt x="1296" y="0"/>
                      </a:moveTo>
                      <a:lnTo>
                        <a:pt x="1302" y="0"/>
                      </a:lnTo>
                      <a:lnTo>
                        <a:pt x="1302" y="6"/>
                      </a:lnTo>
                      <a:lnTo>
                        <a:pt x="1296" y="6"/>
                      </a:lnTo>
                      <a:lnTo>
                        <a:pt x="1296" y="0"/>
                      </a:lnTo>
                      <a:close/>
                      <a:moveTo>
                        <a:pt x="1308" y="0"/>
                      </a:moveTo>
                      <a:lnTo>
                        <a:pt x="1314" y="0"/>
                      </a:lnTo>
                      <a:lnTo>
                        <a:pt x="1314" y="6"/>
                      </a:lnTo>
                      <a:lnTo>
                        <a:pt x="1308" y="6"/>
                      </a:lnTo>
                      <a:lnTo>
                        <a:pt x="1308" y="0"/>
                      </a:lnTo>
                      <a:close/>
                      <a:moveTo>
                        <a:pt x="1320" y="0"/>
                      </a:moveTo>
                      <a:lnTo>
                        <a:pt x="1326" y="0"/>
                      </a:lnTo>
                      <a:lnTo>
                        <a:pt x="1326" y="6"/>
                      </a:lnTo>
                      <a:lnTo>
                        <a:pt x="1320" y="6"/>
                      </a:lnTo>
                      <a:lnTo>
                        <a:pt x="1320" y="0"/>
                      </a:lnTo>
                      <a:close/>
                      <a:moveTo>
                        <a:pt x="1332" y="0"/>
                      </a:moveTo>
                      <a:lnTo>
                        <a:pt x="1338" y="0"/>
                      </a:lnTo>
                      <a:lnTo>
                        <a:pt x="1338" y="6"/>
                      </a:lnTo>
                      <a:lnTo>
                        <a:pt x="1332" y="6"/>
                      </a:lnTo>
                      <a:lnTo>
                        <a:pt x="1332" y="0"/>
                      </a:lnTo>
                      <a:close/>
                      <a:moveTo>
                        <a:pt x="1344" y="0"/>
                      </a:moveTo>
                      <a:lnTo>
                        <a:pt x="1350" y="0"/>
                      </a:lnTo>
                      <a:lnTo>
                        <a:pt x="1350" y="6"/>
                      </a:lnTo>
                      <a:lnTo>
                        <a:pt x="1344" y="6"/>
                      </a:lnTo>
                      <a:lnTo>
                        <a:pt x="1344" y="0"/>
                      </a:lnTo>
                      <a:close/>
                      <a:moveTo>
                        <a:pt x="1356" y="0"/>
                      </a:moveTo>
                      <a:lnTo>
                        <a:pt x="1362" y="0"/>
                      </a:lnTo>
                      <a:lnTo>
                        <a:pt x="1362" y="6"/>
                      </a:lnTo>
                      <a:lnTo>
                        <a:pt x="1356" y="6"/>
                      </a:lnTo>
                      <a:lnTo>
                        <a:pt x="1356" y="0"/>
                      </a:lnTo>
                      <a:close/>
                      <a:moveTo>
                        <a:pt x="1368" y="0"/>
                      </a:moveTo>
                      <a:lnTo>
                        <a:pt x="1374" y="0"/>
                      </a:lnTo>
                      <a:lnTo>
                        <a:pt x="1374" y="6"/>
                      </a:lnTo>
                      <a:lnTo>
                        <a:pt x="1368" y="6"/>
                      </a:lnTo>
                      <a:lnTo>
                        <a:pt x="1368" y="0"/>
                      </a:lnTo>
                      <a:close/>
                      <a:moveTo>
                        <a:pt x="1380" y="0"/>
                      </a:moveTo>
                      <a:lnTo>
                        <a:pt x="1386" y="0"/>
                      </a:lnTo>
                      <a:lnTo>
                        <a:pt x="1386" y="6"/>
                      </a:lnTo>
                      <a:lnTo>
                        <a:pt x="1380" y="6"/>
                      </a:lnTo>
                      <a:lnTo>
                        <a:pt x="1380" y="0"/>
                      </a:lnTo>
                      <a:close/>
                      <a:moveTo>
                        <a:pt x="1392" y="0"/>
                      </a:moveTo>
                      <a:lnTo>
                        <a:pt x="1398" y="0"/>
                      </a:lnTo>
                      <a:lnTo>
                        <a:pt x="1398" y="6"/>
                      </a:lnTo>
                      <a:lnTo>
                        <a:pt x="1392" y="6"/>
                      </a:lnTo>
                      <a:lnTo>
                        <a:pt x="1392" y="0"/>
                      </a:lnTo>
                      <a:close/>
                      <a:moveTo>
                        <a:pt x="1404" y="0"/>
                      </a:moveTo>
                      <a:lnTo>
                        <a:pt x="1410" y="0"/>
                      </a:lnTo>
                      <a:lnTo>
                        <a:pt x="1410" y="6"/>
                      </a:lnTo>
                      <a:lnTo>
                        <a:pt x="1404" y="6"/>
                      </a:lnTo>
                      <a:lnTo>
                        <a:pt x="1404" y="0"/>
                      </a:lnTo>
                      <a:close/>
                      <a:moveTo>
                        <a:pt x="1416" y="0"/>
                      </a:moveTo>
                      <a:lnTo>
                        <a:pt x="1422" y="0"/>
                      </a:lnTo>
                      <a:lnTo>
                        <a:pt x="1422" y="6"/>
                      </a:lnTo>
                      <a:lnTo>
                        <a:pt x="1416" y="6"/>
                      </a:lnTo>
                      <a:lnTo>
                        <a:pt x="1416" y="0"/>
                      </a:lnTo>
                      <a:close/>
                      <a:moveTo>
                        <a:pt x="1428" y="0"/>
                      </a:moveTo>
                      <a:lnTo>
                        <a:pt x="1434" y="0"/>
                      </a:lnTo>
                      <a:lnTo>
                        <a:pt x="1434" y="6"/>
                      </a:lnTo>
                      <a:lnTo>
                        <a:pt x="1428" y="6"/>
                      </a:lnTo>
                      <a:lnTo>
                        <a:pt x="1428" y="0"/>
                      </a:lnTo>
                      <a:close/>
                      <a:moveTo>
                        <a:pt x="1440" y="0"/>
                      </a:moveTo>
                      <a:lnTo>
                        <a:pt x="1446" y="0"/>
                      </a:lnTo>
                      <a:lnTo>
                        <a:pt x="1446" y="6"/>
                      </a:lnTo>
                      <a:lnTo>
                        <a:pt x="1440" y="6"/>
                      </a:lnTo>
                      <a:lnTo>
                        <a:pt x="1440" y="0"/>
                      </a:lnTo>
                      <a:close/>
                      <a:moveTo>
                        <a:pt x="1452" y="0"/>
                      </a:moveTo>
                      <a:lnTo>
                        <a:pt x="1458" y="0"/>
                      </a:lnTo>
                      <a:lnTo>
                        <a:pt x="1458" y="6"/>
                      </a:lnTo>
                      <a:lnTo>
                        <a:pt x="1452" y="6"/>
                      </a:lnTo>
                      <a:lnTo>
                        <a:pt x="1452" y="0"/>
                      </a:lnTo>
                      <a:close/>
                      <a:moveTo>
                        <a:pt x="1464" y="0"/>
                      </a:moveTo>
                      <a:lnTo>
                        <a:pt x="1470" y="0"/>
                      </a:lnTo>
                      <a:lnTo>
                        <a:pt x="1470" y="6"/>
                      </a:lnTo>
                      <a:lnTo>
                        <a:pt x="1464" y="6"/>
                      </a:lnTo>
                      <a:lnTo>
                        <a:pt x="1464" y="0"/>
                      </a:lnTo>
                      <a:close/>
                      <a:moveTo>
                        <a:pt x="1476" y="0"/>
                      </a:moveTo>
                      <a:lnTo>
                        <a:pt x="1482" y="0"/>
                      </a:lnTo>
                      <a:lnTo>
                        <a:pt x="1482" y="6"/>
                      </a:lnTo>
                      <a:lnTo>
                        <a:pt x="1476" y="6"/>
                      </a:lnTo>
                      <a:lnTo>
                        <a:pt x="1476" y="0"/>
                      </a:lnTo>
                      <a:close/>
                      <a:moveTo>
                        <a:pt x="1488" y="0"/>
                      </a:moveTo>
                      <a:lnTo>
                        <a:pt x="1494" y="0"/>
                      </a:lnTo>
                      <a:lnTo>
                        <a:pt x="1494" y="6"/>
                      </a:lnTo>
                      <a:lnTo>
                        <a:pt x="1488" y="6"/>
                      </a:lnTo>
                      <a:lnTo>
                        <a:pt x="1488" y="0"/>
                      </a:lnTo>
                      <a:close/>
                      <a:moveTo>
                        <a:pt x="1500" y="0"/>
                      </a:moveTo>
                      <a:lnTo>
                        <a:pt x="1506" y="0"/>
                      </a:lnTo>
                      <a:lnTo>
                        <a:pt x="1506" y="6"/>
                      </a:lnTo>
                      <a:lnTo>
                        <a:pt x="1500" y="6"/>
                      </a:lnTo>
                      <a:lnTo>
                        <a:pt x="1500" y="0"/>
                      </a:lnTo>
                      <a:close/>
                      <a:moveTo>
                        <a:pt x="1512" y="0"/>
                      </a:moveTo>
                      <a:lnTo>
                        <a:pt x="1518" y="0"/>
                      </a:lnTo>
                      <a:lnTo>
                        <a:pt x="1518" y="6"/>
                      </a:lnTo>
                      <a:lnTo>
                        <a:pt x="1512" y="6"/>
                      </a:lnTo>
                      <a:lnTo>
                        <a:pt x="1512" y="0"/>
                      </a:lnTo>
                      <a:close/>
                      <a:moveTo>
                        <a:pt x="1524" y="0"/>
                      </a:moveTo>
                      <a:lnTo>
                        <a:pt x="1530" y="0"/>
                      </a:lnTo>
                      <a:lnTo>
                        <a:pt x="1530" y="6"/>
                      </a:lnTo>
                      <a:lnTo>
                        <a:pt x="1524" y="6"/>
                      </a:lnTo>
                      <a:lnTo>
                        <a:pt x="1524" y="0"/>
                      </a:lnTo>
                      <a:close/>
                      <a:moveTo>
                        <a:pt x="1536" y="0"/>
                      </a:moveTo>
                      <a:lnTo>
                        <a:pt x="1542" y="0"/>
                      </a:lnTo>
                      <a:lnTo>
                        <a:pt x="1542" y="6"/>
                      </a:lnTo>
                      <a:lnTo>
                        <a:pt x="1536" y="6"/>
                      </a:lnTo>
                      <a:lnTo>
                        <a:pt x="1536" y="0"/>
                      </a:lnTo>
                      <a:close/>
                      <a:moveTo>
                        <a:pt x="1548" y="0"/>
                      </a:moveTo>
                      <a:lnTo>
                        <a:pt x="1554" y="0"/>
                      </a:lnTo>
                      <a:lnTo>
                        <a:pt x="1554" y="6"/>
                      </a:lnTo>
                      <a:lnTo>
                        <a:pt x="1548" y="6"/>
                      </a:lnTo>
                      <a:lnTo>
                        <a:pt x="1548" y="0"/>
                      </a:lnTo>
                      <a:close/>
                      <a:moveTo>
                        <a:pt x="1560" y="0"/>
                      </a:moveTo>
                      <a:lnTo>
                        <a:pt x="1566" y="0"/>
                      </a:lnTo>
                      <a:lnTo>
                        <a:pt x="1566" y="6"/>
                      </a:lnTo>
                      <a:lnTo>
                        <a:pt x="1560" y="6"/>
                      </a:lnTo>
                      <a:lnTo>
                        <a:pt x="1560" y="0"/>
                      </a:lnTo>
                      <a:close/>
                      <a:moveTo>
                        <a:pt x="1572" y="0"/>
                      </a:moveTo>
                      <a:lnTo>
                        <a:pt x="1578" y="0"/>
                      </a:lnTo>
                      <a:lnTo>
                        <a:pt x="1578" y="6"/>
                      </a:lnTo>
                      <a:lnTo>
                        <a:pt x="1572" y="6"/>
                      </a:lnTo>
                      <a:lnTo>
                        <a:pt x="1572" y="0"/>
                      </a:lnTo>
                      <a:close/>
                      <a:moveTo>
                        <a:pt x="1584" y="0"/>
                      </a:moveTo>
                      <a:lnTo>
                        <a:pt x="1590" y="0"/>
                      </a:lnTo>
                      <a:lnTo>
                        <a:pt x="1590" y="6"/>
                      </a:lnTo>
                      <a:lnTo>
                        <a:pt x="1584" y="6"/>
                      </a:lnTo>
                      <a:lnTo>
                        <a:pt x="1584" y="0"/>
                      </a:lnTo>
                      <a:close/>
                      <a:moveTo>
                        <a:pt x="1596" y="0"/>
                      </a:moveTo>
                      <a:lnTo>
                        <a:pt x="1602" y="0"/>
                      </a:lnTo>
                      <a:lnTo>
                        <a:pt x="1602" y="6"/>
                      </a:lnTo>
                      <a:lnTo>
                        <a:pt x="1596" y="6"/>
                      </a:lnTo>
                      <a:lnTo>
                        <a:pt x="1596" y="0"/>
                      </a:lnTo>
                      <a:close/>
                      <a:moveTo>
                        <a:pt x="1608" y="0"/>
                      </a:moveTo>
                      <a:lnTo>
                        <a:pt x="1614" y="0"/>
                      </a:lnTo>
                      <a:lnTo>
                        <a:pt x="1614" y="6"/>
                      </a:lnTo>
                      <a:lnTo>
                        <a:pt x="1608" y="6"/>
                      </a:lnTo>
                      <a:lnTo>
                        <a:pt x="1608" y="0"/>
                      </a:lnTo>
                      <a:close/>
                      <a:moveTo>
                        <a:pt x="1620" y="0"/>
                      </a:moveTo>
                      <a:lnTo>
                        <a:pt x="1626" y="0"/>
                      </a:lnTo>
                      <a:lnTo>
                        <a:pt x="1626" y="6"/>
                      </a:lnTo>
                      <a:lnTo>
                        <a:pt x="1620" y="6"/>
                      </a:lnTo>
                      <a:lnTo>
                        <a:pt x="1620" y="0"/>
                      </a:lnTo>
                      <a:close/>
                      <a:moveTo>
                        <a:pt x="1632" y="0"/>
                      </a:moveTo>
                      <a:lnTo>
                        <a:pt x="1638" y="0"/>
                      </a:lnTo>
                      <a:lnTo>
                        <a:pt x="1638" y="6"/>
                      </a:lnTo>
                      <a:lnTo>
                        <a:pt x="1632" y="6"/>
                      </a:lnTo>
                      <a:lnTo>
                        <a:pt x="1632" y="0"/>
                      </a:lnTo>
                      <a:close/>
                      <a:moveTo>
                        <a:pt x="1644" y="0"/>
                      </a:moveTo>
                      <a:lnTo>
                        <a:pt x="1650" y="0"/>
                      </a:lnTo>
                      <a:lnTo>
                        <a:pt x="1650" y="6"/>
                      </a:lnTo>
                      <a:lnTo>
                        <a:pt x="1644" y="6"/>
                      </a:lnTo>
                      <a:lnTo>
                        <a:pt x="1644" y="0"/>
                      </a:lnTo>
                      <a:close/>
                      <a:moveTo>
                        <a:pt x="1656" y="0"/>
                      </a:moveTo>
                      <a:lnTo>
                        <a:pt x="1662" y="0"/>
                      </a:lnTo>
                      <a:lnTo>
                        <a:pt x="1662" y="6"/>
                      </a:lnTo>
                      <a:lnTo>
                        <a:pt x="1656" y="6"/>
                      </a:lnTo>
                      <a:lnTo>
                        <a:pt x="1656" y="0"/>
                      </a:lnTo>
                      <a:close/>
                      <a:moveTo>
                        <a:pt x="1668" y="0"/>
                      </a:moveTo>
                      <a:lnTo>
                        <a:pt x="1674" y="0"/>
                      </a:lnTo>
                      <a:lnTo>
                        <a:pt x="1674" y="6"/>
                      </a:lnTo>
                      <a:lnTo>
                        <a:pt x="1668" y="6"/>
                      </a:lnTo>
                      <a:lnTo>
                        <a:pt x="1668" y="0"/>
                      </a:lnTo>
                      <a:close/>
                      <a:moveTo>
                        <a:pt x="1680" y="0"/>
                      </a:moveTo>
                      <a:lnTo>
                        <a:pt x="1686" y="0"/>
                      </a:lnTo>
                      <a:lnTo>
                        <a:pt x="1686" y="6"/>
                      </a:lnTo>
                      <a:lnTo>
                        <a:pt x="1680" y="6"/>
                      </a:lnTo>
                      <a:lnTo>
                        <a:pt x="1680" y="0"/>
                      </a:lnTo>
                      <a:close/>
                      <a:moveTo>
                        <a:pt x="1692" y="0"/>
                      </a:moveTo>
                      <a:lnTo>
                        <a:pt x="1698" y="0"/>
                      </a:lnTo>
                      <a:lnTo>
                        <a:pt x="1698" y="6"/>
                      </a:lnTo>
                      <a:lnTo>
                        <a:pt x="1692" y="6"/>
                      </a:lnTo>
                      <a:lnTo>
                        <a:pt x="1692" y="0"/>
                      </a:lnTo>
                      <a:close/>
                      <a:moveTo>
                        <a:pt x="1704" y="0"/>
                      </a:moveTo>
                      <a:lnTo>
                        <a:pt x="1710" y="0"/>
                      </a:lnTo>
                      <a:lnTo>
                        <a:pt x="1710" y="6"/>
                      </a:lnTo>
                      <a:lnTo>
                        <a:pt x="1704" y="6"/>
                      </a:lnTo>
                      <a:lnTo>
                        <a:pt x="1704" y="0"/>
                      </a:lnTo>
                      <a:close/>
                      <a:moveTo>
                        <a:pt x="1716" y="0"/>
                      </a:moveTo>
                      <a:lnTo>
                        <a:pt x="1722" y="0"/>
                      </a:lnTo>
                      <a:lnTo>
                        <a:pt x="1722" y="6"/>
                      </a:lnTo>
                      <a:lnTo>
                        <a:pt x="1716" y="6"/>
                      </a:lnTo>
                      <a:lnTo>
                        <a:pt x="1716" y="0"/>
                      </a:lnTo>
                      <a:close/>
                      <a:moveTo>
                        <a:pt x="1728" y="0"/>
                      </a:moveTo>
                      <a:lnTo>
                        <a:pt x="1734" y="0"/>
                      </a:lnTo>
                      <a:lnTo>
                        <a:pt x="1734" y="6"/>
                      </a:lnTo>
                      <a:lnTo>
                        <a:pt x="1728" y="6"/>
                      </a:lnTo>
                      <a:lnTo>
                        <a:pt x="1728" y="0"/>
                      </a:lnTo>
                      <a:close/>
                      <a:moveTo>
                        <a:pt x="1740" y="0"/>
                      </a:moveTo>
                      <a:lnTo>
                        <a:pt x="1746" y="0"/>
                      </a:lnTo>
                      <a:lnTo>
                        <a:pt x="1746" y="6"/>
                      </a:lnTo>
                      <a:lnTo>
                        <a:pt x="1740" y="6"/>
                      </a:lnTo>
                      <a:lnTo>
                        <a:pt x="1740" y="0"/>
                      </a:lnTo>
                      <a:close/>
                      <a:moveTo>
                        <a:pt x="1752" y="0"/>
                      </a:moveTo>
                      <a:lnTo>
                        <a:pt x="1758" y="0"/>
                      </a:lnTo>
                      <a:lnTo>
                        <a:pt x="1758" y="6"/>
                      </a:lnTo>
                      <a:lnTo>
                        <a:pt x="1752" y="6"/>
                      </a:lnTo>
                      <a:lnTo>
                        <a:pt x="1752" y="0"/>
                      </a:lnTo>
                      <a:close/>
                      <a:moveTo>
                        <a:pt x="1764" y="0"/>
                      </a:moveTo>
                      <a:lnTo>
                        <a:pt x="1770" y="0"/>
                      </a:lnTo>
                      <a:lnTo>
                        <a:pt x="1770" y="6"/>
                      </a:lnTo>
                      <a:lnTo>
                        <a:pt x="1764" y="6"/>
                      </a:lnTo>
                      <a:lnTo>
                        <a:pt x="1764" y="0"/>
                      </a:lnTo>
                      <a:close/>
                      <a:moveTo>
                        <a:pt x="1776" y="0"/>
                      </a:moveTo>
                      <a:lnTo>
                        <a:pt x="1782" y="0"/>
                      </a:lnTo>
                      <a:lnTo>
                        <a:pt x="1782" y="6"/>
                      </a:lnTo>
                      <a:lnTo>
                        <a:pt x="1776" y="6"/>
                      </a:lnTo>
                      <a:lnTo>
                        <a:pt x="1776" y="0"/>
                      </a:lnTo>
                      <a:close/>
                      <a:moveTo>
                        <a:pt x="1788" y="0"/>
                      </a:moveTo>
                      <a:lnTo>
                        <a:pt x="1794" y="0"/>
                      </a:lnTo>
                      <a:lnTo>
                        <a:pt x="1794" y="6"/>
                      </a:lnTo>
                      <a:lnTo>
                        <a:pt x="1788" y="6"/>
                      </a:lnTo>
                      <a:lnTo>
                        <a:pt x="1788" y="0"/>
                      </a:lnTo>
                      <a:close/>
                      <a:moveTo>
                        <a:pt x="1800" y="0"/>
                      </a:moveTo>
                      <a:lnTo>
                        <a:pt x="1806" y="0"/>
                      </a:lnTo>
                      <a:lnTo>
                        <a:pt x="1806" y="6"/>
                      </a:lnTo>
                      <a:lnTo>
                        <a:pt x="1800" y="6"/>
                      </a:lnTo>
                      <a:lnTo>
                        <a:pt x="1800" y="0"/>
                      </a:lnTo>
                      <a:close/>
                      <a:moveTo>
                        <a:pt x="1812" y="0"/>
                      </a:moveTo>
                      <a:lnTo>
                        <a:pt x="1818" y="0"/>
                      </a:lnTo>
                      <a:lnTo>
                        <a:pt x="1818" y="6"/>
                      </a:lnTo>
                      <a:lnTo>
                        <a:pt x="1812" y="6"/>
                      </a:lnTo>
                      <a:lnTo>
                        <a:pt x="1812" y="0"/>
                      </a:lnTo>
                      <a:close/>
                      <a:moveTo>
                        <a:pt x="1824" y="0"/>
                      </a:moveTo>
                      <a:lnTo>
                        <a:pt x="1830" y="0"/>
                      </a:lnTo>
                      <a:lnTo>
                        <a:pt x="1830" y="6"/>
                      </a:lnTo>
                      <a:lnTo>
                        <a:pt x="1824" y="6"/>
                      </a:lnTo>
                      <a:lnTo>
                        <a:pt x="1824" y="0"/>
                      </a:lnTo>
                      <a:close/>
                      <a:moveTo>
                        <a:pt x="1836" y="0"/>
                      </a:moveTo>
                      <a:lnTo>
                        <a:pt x="1842" y="0"/>
                      </a:lnTo>
                      <a:lnTo>
                        <a:pt x="1842" y="6"/>
                      </a:lnTo>
                      <a:lnTo>
                        <a:pt x="1836" y="6"/>
                      </a:lnTo>
                      <a:lnTo>
                        <a:pt x="1836" y="0"/>
                      </a:lnTo>
                      <a:close/>
                      <a:moveTo>
                        <a:pt x="1848" y="0"/>
                      </a:moveTo>
                      <a:lnTo>
                        <a:pt x="1854" y="0"/>
                      </a:lnTo>
                      <a:lnTo>
                        <a:pt x="1854" y="6"/>
                      </a:lnTo>
                      <a:lnTo>
                        <a:pt x="1848" y="6"/>
                      </a:lnTo>
                      <a:lnTo>
                        <a:pt x="1848" y="0"/>
                      </a:lnTo>
                      <a:close/>
                      <a:moveTo>
                        <a:pt x="1860" y="0"/>
                      </a:moveTo>
                      <a:lnTo>
                        <a:pt x="1866" y="0"/>
                      </a:lnTo>
                      <a:lnTo>
                        <a:pt x="1866" y="6"/>
                      </a:lnTo>
                      <a:lnTo>
                        <a:pt x="1860" y="6"/>
                      </a:lnTo>
                      <a:lnTo>
                        <a:pt x="1860" y="0"/>
                      </a:lnTo>
                      <a:close/>
                      <a:moveTo>
                        <a:pt x="1872" y="0"/>
                      </a:moveTo>
                      <a:lnTo>
                        <a:pt x="1878" y="0"/>
                      </a:lnTo>
                      <a:lnTo>
                        <a:pt x="1878" y="6"/>
                      </a:lnTo>
                      <a:lnTo>
                        <a:pt x="1872" y="6"/>
                      </a:lnTo>
                      <a:lnTo>
                        <a:pt x="1872" y="0"/>
                      </a:lnTo>
                      <a:close/>
                      <a:moveTo>
                        <a:pt x="1884" y="0"/>
                      </a:moveTo>
                      <a:lnTo>
                        <a:pt x="1890" y="0"/>
                      </a:lnTo>
                      <a:lnTo>
                        <a:pt x="1890" y="6"/>
                      </a:lnTo>
                      <a:lnTo>
                        <a:pt x="1884" y="6"/>
                      </a:lnTo>
                      <a:lnTo>
                        <a:pt x="1884" y="0"/>
                      </a:lnTo>
                      <a:close/>
                      <a:moveTo>
                        <a:pt x="1896" y="0"/>
                      </a:moveTo>
                      <a:lnTo>
                        <a:pt x="1902" y="0"/>
                      </a:lnTo>
                      <a:lnTo>
                        <a:pt x="1902" y="6"/>
                      </a:lnTo>
                      <a:lnTo>
                        <a:pt x="1896" y="6"/>
                      </a:lnTo>
                      <a:lnTo>
                        <a:pt x="1896" y="0"/>
                      </a:lnTo>
                      <a:close/>
                      <a:moveTo>
                        <a:pt x="1908" y="0"/>
                      </a:moveTo>
                      <a:lnTo>
                        <a:pt x="1914" y="0"/>
                      </a:lnTo>
                      <a:lnTo>
                        <a:pt x="1914" y="6"/>
                      </a:lnTo>
                      <a:lnTo>
                        <a:pt x="1908" y="6"/>
                      </a:lnTo>
                      <a:lnTo>
                        <a:pt x="1908" y="0"/>
                      </a:lnTo>
                      <a:close/>
                      <a:moveTo>
                        <a:pt x="1920" y="0"/>
                      </a:moveTo>
                      <a:lnTo>
                        <a:pt x="1926" y="0"/>
                      </a:lnTo>
                      <a:lnTo>
                        <a:pt x="1926" y="6"/>
                      </a:lnTo>
                      <a:lnTo>
                        <a:pt x="1920" y="6"/>
                      </a:lnTo>
                      <a:lnTo>
                        <a:pt x="1920" y="0"/>
                      </a:lnTo>
                      <a:close/>
                      <a:moveTo>
                        <a:pt x="1932" y="0"/>
                      </a:moveTo>
                      <a:lnTo>
                        <a:pt x="1938" y="0"/>
                      </a:lnTo>
                      <a:lnTo>
                        <a:pt x="1938" y="6"/>
                      </a:lnTo>
                      <a:lnTo>
                        <a:pt x="1932" y="6"/>
                      </a:lnTo>
                      <a:lnTo>
                        <a:pt x="1932" y="0"/>
                      </a:lnTo>
                      <a:close/>
                      <a:moveTo>
                        <a:pt x="1944" y="0"/>
                      </a:moveTo>
                      <a:lnTo>
                        <a:pt x="1950" y="0"/>
                      </a:lnTo>
                      <a:lnTo>
                        <a:pt x="1950" y="6"/>
                      </a:lnTo>
                      <a:lnTo>
                        <a:pt x="1944" y="6"/>
                      </a:lnTo>
                      <a:lnTo>
                        <a:pt x="1944" y="0"/>
                      </a:lnTo>
                      <a:close/>
                      <a:moveTo>
                        <a:pt x="1956" y="0"/>
                      </a:moveTo>
                      <a:lnTo>
                        <a:pt x="1962" y="0"/>
                      </a:lnTo>
                      <a:lnTo>
                        <a:pt x="1962" y="6"/>
                      </a:lnTo>
                      <a:lnTo>
                        <a:pt x="1956" y="6"/>
                      </a:lnTo>
                      <a:lnTo>
                        <a:pt x="1956" y="0"/>
                      </a:lnTo>
                      <a:close/>
                      <a:moveTo>
                        <a:pt x="1968" y="0"/>
                      </a:moveTo>
                      <a:lnTo>
                        <a:pt x="1974" y="0"/>
                      </a:lnTo>
                      <a:lnTo>
                        <a:pt x="1974" y="6"/>
                      </a:lnTo>
                      <a:lnTo>
                        <a:pt x="1968" y="6"/>
                      </a:lnTo>
                      <a:lnTo>
                        <a:pt x="1968" y="0"/>
                      </a:lnTo>
                      <a:close/>
                      <a:moveTo>
                        <a:pt x="1980" y="0"/>
                      </a:moveTo>
                      <a:lnTo>
                        <a:pt x="1986" y="0"/>
                      </a:lnTo>
                      <a:lnTo>
                        <a:pt x="1986" y="6"/>
                      </a:lnTo>
                      <a:lnTo>
                        <a:pt x="1980" y="6"/>
                      </a:lnTo>
                      <a:lnTo>
                        <a:pt x="1980" y="0"/>
                      </a:lnTo>
                      <a:close/>
                      <a:moveTo>
                        <a:pt x="1992" y="0"/>
                      </a:moveTo>
                      <a:lnTo>
                        <a:pt x="1998" y="0"/>
                      </a:lnTo>
                      <a:lnTo>
                        <a:pt x="1998" y="6"/>
                      </a:lnTo>
                      <a:lnTo>
                        <a:pt x="1992" y="6"/>
                      </a:lnTo>
                      <a:lnTo>
                        <a:pt x="1992" y="0"/>
                      </a:lnTo>
                      <a:close/>
                      <a:moveTo>
                        <a:pt x="2004" y="0"/>
                      </a:moveTo>
                      <a:lnTo>
                        <a:pt x="2010" y="0"/>
                      </a:lnTo>
                      <a:lnTo>
                        <a:pt x="2010" y="6"/>
                      </a:lnTo>
                      <a:lnTo>
                        <a:pt x="2004" y="6"/>
                      </a:lnTo>
                      <a:lnTo>
                        <a:pt x="2004" y="0"/>
                      </a:lnTo>
                      <a:close/>
                      <a:moveTo>
                        <a:pt x="2016" y="0"/>
                      </a:moveTo>
                      <a:lnTo>
                        <a:pt x="2022" y="0"/>
                      </a:lnTo>
                      <a:lnTo>
                        <a:pt x="2022" y="6"/>
                      </a:lnTo>
                      <a:lnTo>
                        <a:pt x="2016" y="6"/>
                      </a:lnTo>
                      <a:lnTo>
                        <a:pt x="2016" y="0"/>
                      </a:lnTo>
                      <a:close/>
                      <a:moveTo>
                        <a:pt x="2028" y="0"/>
                      </a:moveTo>
                      <a:lnTo>
                        <a:pt x="2034" y="0"/>
                      </a:lnTo>
                      <a:lnTo>
                        <a:pt x="2034" y="6"/>
                      </a:lnTo>
                      <a:lnTo>
                        <a:pt x="2028" y="6"/>
                      </a:lnTo>
                      <a:lnTo>
                        <a:pt x="2028" y="0"/>
                      </a:lnTo>
                      <a:close/>
                      <a:moveTo>
                        <a:pt x="2040" y="0"/>
                      </a:moveTo>
                      <a:lnTo>
                        <a:pt x="2046" y="0"/>
                      </a:lnTo>
                      <a:lnTo>
                        <a:pt x="2046" y="6"/>
                      </a:lnTo>
                      <a:lnTo>
                        <a:pt x="2040" y="6"/>
                      </a:lnTo>
                      <a:lnTo>
                        <a:pt x="2040" y="0"/>
                      </a:lnTo>
                      <a:close/>
                      <a:moveTo>
                        <a:pt x="2052" y="0"/>
                      </a:moveTo>
                      <a:lnTo>
                        <a:pt x="2058" y="0"/>
                      </a:lnTo>
                      <a:lnTo>
                        <a:pt x="2058" y="6"/>
                      </a:lnTo>
                      <a:lnTo>
                        <a:pt x="2052" y="6"/>
                      </a:lnTo>
                      <a:lnTo>
                        <a:pt x="2052" y="0"/>
                      </a:lnTo>
                      <a:close/>
                      <a:moveTo>
                        <a:pt x="2064" y="0"/>
                      </a:moveTo>
                      <a:lnTo>
                        <a:pt x="2070" y="0"/>
                      </a:lnTo>
                      <a:lnTo>
                        <a:pt x="2070" y="6"/>
                      </a:lnTo>
                      <a:lnTo>
                        <a:pt x="2064" y="6"/>
                      </a:lnTo>
                      <a:lnTo>
                        <a:pt x="2064" y="0"/>
                      </a:lnTo>
                      <a:close/>
                      <a:moveTo>
                        <a:pt x="2076" y="0"/>
                      </a:moveTo>
                      <a:lnTo>
                        <a:pt x="2082" y="0"/>
                      </a:lnTo>
                      <a:lnTo>
                        <a:pt x="2082" y="6"/>
                      </a:lnTo>
                      <a:lnTo>
                        <a:pt x="2076" y="6"/>
                      </a:lnTo>
                      <a:lnTo>
                        <a:pt x="2076" y="0"/>
                      </a:lnTo>
                      <a:close/>
                      <a:moveTo>
                        <a:pt x="2088" y="0"/>
                      </a:moveTo>
                      <a:lnTo>
                        <a:pt x="2094" y="0"/>
                      </a:lnTo>
                      <a:lnTo>
                        <a:pt x="2094" y="6"/>
                      </a:lnTo>
                      <a:lnTo>
                        <a:pt x="2088" y="6"/>
                      </a:lnTo>
                      <a:lnTo>
                        <a:pt x="2088" y="0"/>
                      </a:lnTo>
                      <a:close/>
                      <a:moveTo>
                        <a:pt x="2100" y="0"/>
                      </a:moveTo>
                      <a:lnTo>
                        <a:pt x="2106" y="0"/>
                      </a:lnTo>
                      <a:lnTo>
                        <a:pt x="2106" y="6"/>
                      </a:lnTo>
                      <a:lnTo>
                        <a:pt x="2100" y="6"/>
                      </a:lnTo>
                      <a:lnTo>
                        <a:pt x="2100" y="0"/>
                      </a:lnTo>
                      <a:close/>
                      <a:moveTo>
                        <a:pt x="2112" y="0"/>
                      </a:moveTo>
                      <a:lnTo>
                        <a:pt x="2118" y="0"/>
                      </a:lnTo>
                      <a:lnTo>
                        <a:pt x="2118" y="6"/>
                      </a:lnTo>
                      <a:lnTo>
                        <a:pt x="2112" y="6"/>
                      </a:lnTo>
                      <a:lnTo>
                        <a:pt x="2112" y="0"/>
                      </a:lnTo>
                      <a:close/>
                      <a:moveTo>
                        <a:pt x="2124" y="0"/>
                      </a:moveTo>
                      <a:lnTo>
                        <a:pt x="2130" y="0"/>
                      </a:lnTo>
                      <a:lnTo>
                        <a:pt x="2130" y="6"/>
                      </a:lnTo>
                      <a:lnTo>
                        <a:pt x="2124" y="6"/>
                      </a:lnTo>
                      <a:lnTo>
                        <a:pt x="2124" y="0"/>
                      </a:lnTo>
                      <a:close/>
                      <a:moveTo>
                        <a:pt x="2136" y="0"/>
                      </a:moveTo>
                      <a:lnTo>
                        <a:pt x="2142" y="0"/>
                      </a:lnTo>
                      <a:lnTo>
                        <a:pt x="2142" y="6"/>
                      </a:lnTo>
                      <a:lnTo>
                        <a:pt x="2136" y="6"/>
                      </a:lnTo>
                      <a:lnTo>
                        <a:pt x="2136" y="0"/>
                      </a:lnTo>
                      <a:close/>
                      <a:moveTo>
                        <a:pt x="2148" y="0"/>
                      </a:moveTo>
                      <a:lnTo>
                        <a:pt x="2154" y="0"/>
                      </a:lnTo>
                      <a:lnTo>
                        <a:pt x="2154" y="6"/>
                      </a:lnTo>
                      <a:lnTo>
                        <a:pt x="2148" y="6"/>
                      </a:lnTo>
                      <a:lnTo>
                        <a:pt x="2148" y="0"/>
                      </a:lnTo>
                      <a:close/>
                      <a:moveTo>
                        <a:pt x="2160" y="0"/>
                      </a:moveTo>
                      <a:lnTo>
                        <a:pt x="2166" y="0"/>
                      </a:lnTo>
                      <a:lnTo>
                        <a:pt x="2166" y="6"/>
                      </a:lnTo>
                      <a:lnTo>
                        <a:pt x="2160" y="6"/>
                      </a:lnTo>
                      <a:lnTo>
                        <a:pt x="2160" y="0"/>
                      </a:lnTo>
                      <a:close/>
                      <a:moveTo>
                        <a:pt x="2172" y="0"/>
                      </a:moveTo>
                      <a:lnTo>
                        <a:pt x="2178" y="0"/>
                      </a:lnTo>
                      <a:lnTo>
                        <a:pt x="2178" y="6"/>
                      </a:lnTo>
                      <a:lnTo>
                        <a:pt x="2172" y="6"/>
                      </a:lnTo>
                      <a:lnTo>
                        <a:pt x="2172" y="0"/>
                      </a:lnTo>
                      <a:close/>
                      <a:moveTo>
                        <a:pt x="2184" y="0"/>
                      </a:moveTo>
                      <a:lnTo>
                        <a:pt x="2190" y="0"/>
                      </a:lnTo>
                      <a:lnTo>
                        <a:pt x="2190" y="6"/>
                      </a:lnTo>
                      <a:lnTo>
                        <a:pt x="2184" y="6"/>
                      </a:lnTo>
                      <a:lnTo>
                        <a:pt x="2184" y="0"/>
                      </a:lnTo>
                      <a:close/>
                      <a:moveTo>
                        <a:pt x="2196" y="0"/>
                      </a:moveTo>
                      <a:lnTo>
                        <a:pt x="2202" y="0"/>
                      </a:lnTo>
                      <a:lnTo>
                        <a:pt x="2202" y="6"/>
                      </a:lnTo>
                      <a:lnTo>
                        <a:pt x="2196" y="6"/>
                      </a:lnTo>
                      <a:lnTo>
                        <a:pt x="2196" y="0"/>
                      </a:lnTo>
                      <a:close/>
                      <a:moveTo>
                        <a:pt x="2208" y="0"/>
                      </a:moveTo>
                      <a:lnTo>
                        <a:pt x="2214" y="0"/>
                      </a:lnTo>
                      <a:lnTo>
                        <a:pt x="2214" y="6"/>
                      </a:lnTo>
                      <a:lnTo>
                        <a:pt x="2208" y="6"/>
                      </a:lnTo>
                      <a:lnTo>
                        <a:pt x="2208" y="0"/>
                      </a:lnTo>
                      <a:close/>
                      <a:moveTo>
                        <a:pt x="2220" y="0"/>
                      </a:moveTo>
                      <a:lnTo>
                        <a:pt x="2226" y="0"/>
                      </a:lnTo>
                      <a:lnTo>
                        <a:pt x="2226" y="6"/>
                      </a:lnTo>
                      <a:lnTo>
                        <a:pt x="2220" y="6"/>
                      </a:lnTo>
                      <a:lnTo>
                        <a:pt x="2220" y="0"/>
                      </a:lnTo>
                      <a:close/>
                      <a:moveTo>
                        <a:pt x="2232" y="0"/>
                      </a:moveTo>
                      <a:lnTo>
                        <a:pt x="2238" y="0"/>
                      </a:lnTo>
                      <a:lnTo>
                        <a:pt x="2238" y="6"/>
                      </a:lnTo>
                      <a:lnTo>
                        <a:pt x="2232" y="6"/>
                      </a:lnTo>
                      <a:lnTo>
                        <a:pt x="2232" y="0"/>
                      </a:lnTo>
                      <a:close/>
                      <a:moveTo>
                        <a:pt x="2244" y="0"/>
                      </a:moveTo>
                      <a:lnTo>
                        <a:pt x="2250" y="0"/>
                      </a:lnTo>
                      <a:lnTo>
                        <a:pt x="2250" y="6"/>
                      </a:lnTo>
                      <a:lnTo>
                        <a:pt x="2244" y="6"/>
                      </a:lnTo>
                      <a:lnTo>
                        <a:pt x="2244" y="0"/>
                      </a:lnTo>
                      <a:close/>
                      <a:moveTo>
                        <a:pt x="2256" y="0"/>
                      </a:moveTo>
                      <a:lnTo>
                        <a:pt x="2262" y="0"/>
                      </a:lnTo>
                      <a:lnTo>
                        <a:pt x="2262" y="6"/>
                      </a:lnTo>
                      <a:lnTo>
                        <a:pt x="2256" y="6"/>
                      </a:lnTo>
                      <a:lnTo>
                        <a:pt x="2256" y="0"/>
                      </a:lnTo>
                      <a:close/>
                      <a:moveTo>
                        <a:pt x="2268" y="0"/>
                      </a:moveTo>
                      <a:lnTo>
                        <a:pt x="2274" y="0"/>
                      </a:lnTo>
                      <a:lnTo>
                        <a:pt x="2274" y="6"/>
                      </a:lnTo>
                      <a:lnTo>
                        <a:pt x="2268" y="6"/>
                      </a:lnTo>
                      <a:lnTo>
                        <a:pt x="2268" y="0"/>
                      </a:lnTo>
                      <a:close/>
                      <a:moveTo>
                        <a:pt x="2280" y="0"/>
                      </a:moveTo>
                      <a:lnTo>
                        <a:pt x="2286" y="0"/>
                      </a:lnTo>
                      <a:lnTo>
                        <a:pt x="2286" y="6"/>
                      </a:lnTo>
                      <a:lnTo>
                        <a:pt x="2280" y="6"/>
                      </a:lnTo>
                      <a:lnTo>
                        <a:pt x="2280" y="0"/>
                      </a:lnTo>
                      <a:close/>
                      <a:moveTo>
                        <a:pt x="2292" y="0"/>
                      </a:moveTo>
                      <a:lnTo>
                        <a:pt x="2298" y="0"/>
                      </a:lnTo>
                      <a:lnTo>
                        <a:pt x="2298" y="6"/>
                      </a:lnTo>
                      <a:lnTo>
                        <a:pt x="2292" y="6"/>
                      </a:lnTo>
                      <a:lnTo>
                        <a:pt x="2292" y="0"/>
                      </a:lnTo>
                      <a:close/>
                      <a:moveTo>
                        <a:pt x="2304" y="0"/>
                      </a:moveTo>
                      <a:lnTo>
                        <a:pt x="2310" y="0"/>
                      </a:lnTo>
                      <a:lnTo>
                        <a:pt x="2310" y="6"/>
                      </a:lnTo>
                      <a:lnTo>
                        <a:pt x="2304" y="6"/>
                      </a:lnTo>
                      <a:lnTo>
                        <a:pt x="2304" y="0"/>
                      </a:lnTo>
                      <a:close/>
                      <a:moveTo>
                        <a:pt x="2316" y="0"/>
                      </a:moveTo>
                      <a:lnTo>
                        <a:pt x="2322" y="0"/>
                      </a:lnTo>
                      <a:lnTo>
                        <a:pt x="2322" y="6"/>
                      </a:lnTo>
                      <a:lnTo>
                        <a:pt x="2316" y="6"/>
                      </a:lnTo>
                      <a:lnTo>
                        <a:pt x="2316" y="0"/>
                      </a:lnTo>
                      <a:close/>
                      <a:moveTo>
                        <a:pt x="2328" y="0"/>
                      </a:moveTo>
                      <a:lnTo>
                        <a:pt x="2334" y="0"/>
                      </a:lnTo>
                      <a:lnTo>
                        <a:pt x="2334" y="6"/>
                      </a:lnTo>
                      <a:lnTo>
                        <a:pt x="2328" y="6"/>
                      </a:lnTo>
                      <a:lnTo>
                        <a:pt x="2328" y="0"/>
                      </a:lnTo>
                      <a:close/>
                      <a:moveTo>
                        <a:pt x="2340" y="0"/>
                      </a:moveTo>
                      <a:lnTo>
                        <a:pt x="2346" y="0"/>
                      </a:lnTo>
                      <a:lnTo>
                        <a:pt x="2346" y="6"/>
                      </a:lnTo>
                      <a:lnTo>
                        <a:pt x="2340" y="6"/>
                      </a:lnTo>
                      <a:lnTo>
                        <a:pt x="2340" y="0"/>
                      </a:lnTo>
                      <a:close/>
                      <a:moveTo>
                        <a:pt x="2352" y="0"/>
                      </a:moveTo>
                      <a:lnTo>
                        <a:pt x="2358" y="0"/>
                      </a:lnTo>
                      <a:lnTo>
                        <a:pt x="2358" y="6"/>
                      </a:lnTo>
                      <a:lnTo>
                        <a:pt x="2352" y="6"/>
                      </a:lnTo>
                      <a:lnTo>
                        <a:pt x="2352" y="0"/>
                      </a:lnTo>
                      <a:close/>
                      <a:moveTo>
                        <a:pt x="2364" y="0"/>
                      </a:moveTo>
                      <a:lnTo>
                        <a:pt x="2370" y="0"/>
                      </a:lnTo>
                      <a:lnTo>
                        <a:pt x="2370" y="6"/>
                      </a:lnTo>
                      <a:lnTo>
                        <a:pt x="2364" y="6"/>
                      </a:lnTo>
                      <a:lnTo>
                        <a:pt x="2364" y="0"/>
                      </a:lnTo>
                      <a:close/>
                      <a:moveTo>
                        <a:pt x="2376" y="0"/>
                      </a:moveTo>
                      <a:lnTo>
                        <a:pt x="2382" y="0"/>
                      </a:lnTo>
                      <a:lnTo>
                        <a:pt x="2382" y="6"/>
                      </a:lnTo>
                      <a:lnTo>
                        <a:pt x="2376" y="6"/>
                      </a:lnTo>
                      <a:lnTo>
                        <a:pt x="2376" y="0"/>
                      </a:lnTo>
                      <a:close/>
                      <a:moveTo>
                        <a:pt x="2388" y="0"/>
                      </a:moveTo>
                      <a:lnTo>
                        <a:pt x="2394" y="0"/>
                      </a:lnTo>
                      <a:lnTo>
                        <a:pt x="2394" y="6"/>
                      </a:lnTo>
                      <a:lnTo>
                        <a:pt x="2388" y="6"/>
                      </a:lnTo>
                      <a:lnTo>
                        <a:pt x="2388" y="0"/>
                      </a:lnTo>
                      <a:close/>
                      <a:moveTo>
                        <a:pt x="2400" y="0"/>
                      </a:moveTo>
                      <a:lnTo>
                        <a:pt x="2406" y="0"/>
                      </a:lnTo>
                      <a:lnTo>
                        <a:pt x="2406" y="6"/>
                      </a:lnTo>
                      <a:lnTo>
                        <a:pt x="2400" y="6"/>
                      </a:lnTo>
                      <a:lnTo>
                        <a:pt x="2400" y="0"/>
                      </a:lnTo>
                      <a:close/>
                      <a:moveTo>
                        <a:pt x="2412" y="0"/>
                      </a:moveTo>
                      <a:lnTo>
                        <a:pt x="2418" y="0"/>
                      </a:lnTo>
                      <a:lnTo>
                        <a:pt x="2418" y="6"/>
                      </a:lnTo>
                      <a:lnTo>
                        <a:pt x="2412" y="6"/>
                      </a:lnTo>
                      <a:lnTo>
                        <a:pt x="2412" y="0"/>
                      </a:lnTo>
                      <a:close/>
                      <a:moveTo>
                        <a:pt x="2424" y="0"/>
                      </a:moveTo>
                      <a:lnTo>
                        <a:pt x="2430" y="0"/>
                      </a:lnTo>
                      <a:lnTo>
                        <a:pt x="2430" y="6"/>
                      </a:lnTo>
                      <a:lnTo>
                        <a:pt x="2424" y="6"/>
                      </a:lnTo>
                      <a:lnTo>
                        <a:pt x="2424" y="0"/>
                      </a:lnTo>
                      <a:close/>
                      <a:moveTo>
                        <a:pt x="2436" y="0"/>
                      </a:moveTo>
                      <a:lnTo>
                        <a:pt x="2442" y="0"/>
                      </a:lnTo>
                      <a:lnTo>
                        <a:pt x="2442" y="6"/>
                      </a:lnTo>
                      <a:lnTo>
                        <a:pt x="2436" y="6"/>
                      </a:lnTo>
                      <a:lnTo>
                        <a:pt x="2436" y="0"/>
                      </a:lnTo>
                      <a:close/>
                      <a:moveTo>
                        <a:pt x="2448" y="0"/>
                      </a:moveTo>
                      <a:lnTo>
                        <a:pt x="2454" y="0"/>
                      </a:lnTo>
                      <a:lnTo>
                        <a:pt x="2454" y="6"/>
                      </a:lnTo>
                      <a:lnTo>
                        <a:pt x="2448" y="6"/>
                      </a:lnTo>
                      <a:lnTo>
                        <a:pt x="2448" y="0"/>
                      </a:lnTo>
                      <a:close/>
                      <a:moveTo>
                        <a:pt x="2460" y="0"/>
                      </a:moveTo>
                      <a:lnTo>
                        <a:pt x="2466" y="0"/>
                      </a:lnTo>
                      <a:lnTo>
                        <a:pt x="2466" y="6"/>
                      </a:lnTo>
                      <a:lnTo>
                        <a:pt x="2460" y="6"/>
                      </a:lnTo>
                      <a:lnTo>
                        <a:pt x="2460" y="0"/>
                      </a:lnTo>
                      <a:close/>
                      <a:moveTo>
                        <a:pt x="2472" y="0"/>
                      </a:moveTo>
                      <a:lnTo>
                        <a:pt x="2478" y="0"/>
                      </a:lnTo>
                      <a:lnTo>
                        <a:pt x="2478" y="6"/>
                      </a:lnTo>
                      <a:lnTo>
                        <a:pt x="2472" y="6"/>
                      </a:lnTo>
                      <a:lnTo>
                        <a:pt x="2472" y="0"/>
                      </a:lnTo>
                      <a:close/>
                      <a:moveTo>
                        <a:pt x="2484" y="0"/>
                      </a:moveTo>
                      <a:lnTo>
                        <a:pt x="2490" y="0"/>
                      </a:lnTo>
                      <a:lnTo>
                        <a:pt x="2490" y="6"/>
                      </a:lnTo>
                      <a:lnTo>
                        <a:pt x="2484" y="6"/>
                      </a:lnTo>
                      <a:lnTo>
                        <a:pt x="2484" y="0"/>
                      </a:lnTo>
                      <a:close/>
                      <a:moveTo>
                        <a:pt x="2496" y="0"/>
                      </a:moveTo>
                      <a:lnTo>
                        <a:pt x="2502" y="0"/>
                      </a:lnTo>
                      <a:lnTo>
                        <a:pt x="2502" y="6"/>
                      </a:lnTo>
                      <a:lnTo>
                        <a:pt x="2496" y="6"/>
                      </a:lnTo>
                      <a:lnTo>
                        <a:pt x="2496" y="0"/>
                      </a:lnTo>
                      <a:close/>
                      <a:moveTo>
                        <a:pt x="2508" y="0"/>
                      </a:moveTo>
                      <a:lnTo>
                        <a:pt x="2514" y="0"/>
                      </a:lnTo>
                      <a:lnTo>
                        <a:pt x="2514" y="6"/>
                      </a:lnTo>
                      <a:lnTo>
                        <a:pt x="2508" y="6"/>
                      </a:lnTo>
                      <a:lnTo>
                        <a:pt x="2508" y="0"/>
                      </a:lnTo>
                      <a:close/>
                      <a:moveTo>
                        <a:pt x="2520" y="0"/>
                      </a:moveTo>
                      <a:lnTo>
                        <a:pt x="2526" y="0"/>
                      </a:lnTo>
                      <a:lnTo>
                        <a:pt x="2526" y="6"/>
                      </a:lnTo>
                      <a:lnTo>
                        <a:pt x="2520" y="6"/>
                      </a:lnTo>
                      <a:lnTo>
                        <a:pt x="2520" y="0"/>
                      </a:lnTo>
                      <a:close/>
                      <a:moveTo>
                        <a:pt x="2532" y="0"/>
                      </a:moveTo>
                      <a:lnTo>
                        <a:pt x="2538" y="0"/>
                      </a:lnTo>
                      <a:lnTo>
                        <a:pt x="2538" y="6"/>
                      </a:lnTo>
                      <a:lnTo>
                        <a:pt x="2532" y="6"/>
                      </a:lnTo>
                      <a:lnTo>
                        <a:pt x="2532" y="0"/>
                      </a:lnTo>
                      <a:close/>
                      <a:moveTo>
                        <a:pt x="2544" y="0"/>
                      </a:moveTo>
                      <a:lnTo>
                        <a:pt x="2550" y="0"/>
                      </a:lnTo>
                      <a:lnTo>
                        <a:pt x="2550" y="6"/>
                      </a:lnTo>
                      <a:lnTo>
                        <a:pt x="2544" y="6"/>
                      </a:lnTo>
                      <a:lnTo>
                        <a:pt x="2544" y="0"/>
                      </a:lnTo>
                      <a:close/>
                      <a:moveTo>
                        <a:pt x="2556" y="0"/>
                      </a:moveTo>
                      <a:lnTo>
                        <a:pt x="2562" y="0"/>
                      </a:lnTo>
                      <a:lnTo>
                        <a:pt x="2562" y="6"/>
                      </a:lnTo>
                      <a:lnTo>
                        <a:pt x="2556" y="6"/>
                      </a:lnTo>
                      <a:lnTo>
                        <a:pt x="2556" y="0"/>
                      </a:lnTo>
                      <a:close/>
                      <a:moveTo>
                        <a:pt x="2568" y="0"/>
                      </a:moveTo>
                      <a:lnTo>
                        <a:pt x="2574" y="0"/>
                      </a:lnTo>
                      <a:lnTo>
                        <a:pt x="2574" y="6"/>
                      </a:lnTo>
                      <a:lnTo>
                        <a:pt x="2568" y="6"/>
                      </a:lnTo>
                      <a:lnTo>
                        <a:pt x="2568" y="0"/>
                      </a:lnTo>
                      <a:close/>
                      <a:moveTo>
                        <a:pt x="2580" y="0"/>
                      </a:moveTo>
                      <a:lnTo>
                        <a:pt x="2586" y="0"/>
                      </a:lnTo>
                      <a:lnTo>
                        <a:pt x="2586" y="6"/>
                      </a:lnTo>
                      <a:lnTo>
                        <a:pt x="2580" y="6"/>
                      </a:lnTo>
                      <a:lnTo>
                        <a:pt x="2580" y="0"/>
                      </a:lnTo>
                      <a:close/>
                      <a:moveTo>
                        <a:pt x="2592" y="0"/>
                      </a:moveTo>
                      <a:lnTo>
                        <a:pt x="2598" y="0"/>
                      </a:lnTo>
                      <a:lnTo>
                        <a:pt x="2598" y="6"/>
                      </a:lnTo>
                      <a:lnTo>
                        <a:pt x="2592" y="6"/>
                      </a:lnTo>
                      <a:lnTo>
                        <a:pt x="2592" y="0"/>
                      </a:lnTo>
                      <a:close/>
                      <a:moveTo>
                        <a:pt x="2604" y="0"/>
                      </a:moveTo>
                      <a:lnTo>
                        <a:pt x="2610" y="0"/>
                      </a:lnTo>
                      <a:lnTo>
                        <a:pt x="2610" y="6"/>
                      </a:lnTo>
                      <a:lnTo>
                        <a:pt x="2604" y="6"/>
                      </a:lnTo>
                      <a:lnTo>
                        <a:pt x="2604" y="0"/>
                      </a:lnTo>
                      <a:close/>
                      <a:moveTo>
                        <a:pt x="2616" y="0"/>
                      </a:moveTo>
                      <a:lnTo>
                        <a:pt x="2622" y="0"/>
                      </a:lnTo>
                      <a:lnTo>
                        <a:pt x="2622" y="6"/>
                      </a:lnTo>
                      <a:lnTo>
                        <a:pt x="2616" y="6"/>
                      </a:lnTo>
                      <a:lnTo>
                        <a:pt x="2616" y="0"/>
                      </a:lnTo>
                      <a:close/>
                      <a:moveTo>
                        <a:pt x="2628" y="0"/>
                      </a:moveTo>
                      <a:lnTo>
                        <a:pt x="2634" y="0"/>
                      </a:lnTo>
                      <a:lnTo>
                        <a:pt x="2634" y="6"/>
                      </a:lnTo>
                      <a:lnTo>
                        <a:pt x="2628" y="6"/>
                      </a:lnTo>
                      <a:lnTo>
                        <a:pt x="2628" y="0"/>
                      </a:lnTo>
                      <a:close/>
                      <a:moveTo>
                        <a:pt x="2640" y="0"/>
                      </a:moveTo>
                      <a:lnTo>
                        <a:pt x="2646" y="0"/>
                      </a:lnTo>
                      <a:lnTo>
                        <a:pt x="2646" y="6"/>
                      </a:lnTo>
                      <a:lnTo>
                        <a:pt x="2640" y="6"/>
                      </a:lnTo>
                      <a:lnTo>
                        <a:pt x="2640" y="0"/>
                      </a:lnTo>
                      <a:close/>
                      <a:moveTo>
                        <a:pt x="2652" y="0"/>
                      </a:moveTo>
                      <a:lnTo>
                        <a:pt x="2658" y="0"/>
                      </a:lnTo>
                      <a:lnTo>
                        <a:pt x="2658" y="6"/>
                      </a:lnTo>
                      <a:lnTo>
                        <a:pt x="2652" y="6"/>
                      </a:lnTo>
                      <a:lnTo>
                        <a:pt x="2652" y="0"/>
                      </a:lnTo>
                      <a:close/>
                      <a:moveTo>
                        <a:pt x="2664" y="0"/>
                      </a:moveTo>
                      <a:lnTo>
                        <a:pt x="2670" y="0"/>
                      </a:lnTo>
                      <a:lnTo>
                        <a:pt x="2670" y="6"/>
                      </a:lnTo>
                      <a:lnTo>
                        <a:pt x="2664" y="6"/>
                      </a:lnTo>
                      <a:lnTo>
                        <a:pt x="2664" y="0"/>
                      </a:lnTo>
                      <a:close/>
                      <a:moveTo>
                        <a:pt x="2676" y="0"/>
                      </a:moveTo>
                      <a:lnTo>
                        <a:pt x="2682" y="0"/>
                      </a:lnTo>
                      <a:lnTo>
                        <a:pt x="2682" y="6"/>
                      </a:lnTo>
                      <a:lnTo>
                        <a:pt x="2676" y="6"/>
                      </a:lnTo>
                      <a:lnTo>
                        <a:pt x="2676" y="0"/>
                      </a:lnTo>
                      <a:close/>
                      <a:moveTo>
                        <a:pt x="2688" y="0"/>
                      </a:moveTo>
                      <a:lnTo>
                        <a:pt x="2694" y="0"/>
                      </a:lnTo>
                      <a:lnTo>
                        <a:pt x="2694" y="6"/>
                      </a:lnTo>
                      <a:lnTo>
                        <a:pt x="2688" y="6"/>
                      </a:lnTo>
                      <a:lnTo>
                        <a:pt x="2688" y="0"/>
                      </a:lnTo>
                      <a:close/>
                      <a:moveTo>
                        <a:pt x="2700" y="0"/>
                      </a:moveTo>
                      <a:lnTo>
                        <a:pt x="2706" y="0"/>
                      </a:lnTo>
                      <a:lnTo>
                        <a:pt x="2706" y="6"/>
                      </a:lnTo>
                      <a:lnTo>
                        <a:pt x="2700" y="6"/>
                      </a:lnTo>
                      <a:lnTo>
                        <a:pt x="2700" y="0"/>
                      </a:lnTo>
                      <a:close/>
                      <a:moveTo>
                        <a:pt x="2712" y="0"/>
                      </a:moveTo>
                      <a:lnTo>
                        <a:pt x="2718" y="0"/>
                      </a:lnTo>
                      <a:lnTo>
                        <a:pt x="2718" y="6"/>
                      </a:lnTo>
                      <a:lnTo>
                        <a:pt x="2712" y="6"/>
                      </a:lnTo>
                      <a:lnTo>
                        <a:pt x="2712" y="0"/>
                      </a:lnTo>
                      <a:close/>
                      <a:moveTo>
                        <a:pt x="2724" y="0"/>
                      </a:moveTo>
                      <a:lnTo>
                        <a:pt x="2730" y="0"/>
                      </a:lnTo>
                      <a:lnTo>
                        <a:pt x="2730" y="6"/>
                      </a:lnTo>
                      <a:lnTo>
                        <a:pt x="2724" y="6"/>
                      </a:lnTo>
                      <a:lnTo>
                        <a:pt x="2724" y="0"/>
                      </a:lnTo>
                      <a:close/>
                      <a:moveTo>
                        <a:pt x="2736" y="0"/>
                      </a:moveTo>
                      <a:lnTo>
                        <a:pt x="2742" y="0"/>
                      </a:lnTo>
                      <a:lnTo>
                        <a:pt x="2742" y="6"/>
                      </a:lnTo>
                      <a:lnTo>
                        <a:pt x="2736" y="6"/>
                      </a:lnTo>
                      <a:lnTo>
                        <a:pt x="2736" y="0"/>
                      </a:lnTo>
                      <a:close/>
                      <a:moveTo>
                        <a:pt x="2748" y="0"/>
                      </a:moveTo>
                      <a:lnTo>
                        <a:pt x="2754" y="0"/>
                      </a:lnTo>
                      <a:lnTo>
                        <a:pt x="2754" y="6"/>
                      </a:lnTo>
                      <a:lnTo>
                        <a:pt x="2748" y="6"/>
                      </a:lnTo>
                      <a:lnTo>
                        <a:pt x="2748" y="0"/>
                      </a:lnTo>
                      <a:close/>
                      <a:moveTo>
                        <a:pt x="2760" y="0"/>
                      </a:moveTo>
                      <a:lnTo>
                        <a:pt x="2766" y="0"/>
                      </a:lnTo>
                      <a:lnTo>
                        <a:pt x="2766" y="6"/>
                      </a:lnTo>
                      <a:lnTo>
                        <a:pt x="2760" y="6"/>
                      </a:lnTo>
                      <a:lnTo>
                        <a:pt x="2760" y="0"/>
                      </a:lnTo>
                      <a:close/>
                      <a:moveTo>
                        <a:pt x="2772" y="0"/>
                      </a:moveTo>
                      <a:lnTo>
                        <a:pt x="2778" y="0"/>
                      </a:lnTo>
                      <a:lnTo>
                        <a:pt x="2778" y="6"/>
                      </a:lnTo>
                      <a:lnTo>
                        <a:pt x="2772" y="6"/>
                      </a:lnTo>
                      <a:lnTo>
                        <a:pt x="2772" y="0"/>
                      </a:lnTo>
                      <a:close/>
                      <a:moveTo>
                        <a:pt x="2784" y="0"/>
                      </a:moveTo>
                      <a:lnTo>
                        <a:pt x="2790" y="0"/>
                      </a:lnTo>
                      <a:lnTo>
                        <a:pt x="2790" y="6"/>
                      </a:lnTo>
                      <a:lnTo>
                        <a:pt x="2784" y="6"/>
                      </a:lnTo>
                      <a:lnTo>
                        <a:pt x="2784" y="0"/>
                      </a:lnTo>
                      <a:close/>
                      <a:moveTo>
                        <a:pt x="2796" y="0"/>
                      </a:moveTo>
                      <a:lnTo>
                        <a:pt x="2802" y="0"/>
                      </a:lnTo>
                      <a:lnTo>
                        <a:pt x="2802" y="6"/>
                      </a:lnTo>
                      <a:lnTo>
                        <a:pt x="2796" y="6"/>
                      </a:lnTo>
                      <a:lnTo>
                        <a:pt x="2796" y="0"/>
                      </a:lnTo>
                      <a:close/>
                      <a:moveTo>
                        <a:pt x="2808" y="0"/>
                      </a:moveTo>
                      <a:lnTo>
                        <a:pt x="2814" y="0"/>
                      </a:lnTo>
                      <a:lnTo>
                        <a:pt x="2814" y="6"/>
                      </a:lnTo>
                      <a:lnTo>
                        <a:pt x="2808" y="6"/>
                      </a:lnTo>
                      <a:lnTo>
                        <a:pt x="2808" y="0"/>
                      </a:lnTo>
                      <a:close/>
                      <a:moveTo>
                        <a:pt x="2820" y="0"/>
                      </a:moveTo>
                      <a:lnTo>
                        <a:pt x="2826" y="0"/>
                      </a:lnTo>
                      <a:lnTo>
                        <a:pt x="2826" y="6"/>
                      </a:lnTo>
                      <a:lnTo>
                        <a:pt x="2820" y="6"/>
                      </a:lnTo>
                      <a:lnTo>
                        <a:pt x="2820" y="0"/>
                      </a:lnTo>
                      <a:close/>
                      <a:moveTo>
                        <a:pt x="2832" y="0"/>
                      </a:moveTo>
                      <a:lnTo>
                        <a:pt x="2838" y="0"/>
                      </a:lnTo>
                      <a:lnTo>
                        <a:pt x="2838" y="6"/>
                      </a:lnTo>
                      <a:lnTo>
                        <a:pt x="2832" y="6"/>
                      </a:lnTo>
                      <a:lnTo>
                        <a:pt x="2832" y="0"/>
                      </a:lnTo>
                      <a:close/>
                      <a:moveTo>
                        <a:pt x="2844" y="0"/>
                      </a:moveTo>
                      <a:lnTo>
                        <a:pt x="2850" y="0"/>
                      </a:lnTo>
                      <a:lnTo>
                        <a:pt x="2850" y="6"/>
                      </a:lnTo>
                      <a:lnTo>
                        <a:pt x="2844" y="6"/>
                      </a:lnTo>
                      <a:lnTo>
                        <a:pt x="2844" y="0"/>
                      </a:lnTo>
                      <a:close/>
                      <a:moveTo>
                        <a:pt x="2856" y="0"/>
                      </a:moveTo>
                      <a:lnTo>
                        <a:pt x="2862" y="0"/>
                      </a:lnTo>
                      <a:lnTo>
                        <a:pt x="2862" y="6"/>
                      </a:lnTo>
                      <a:lnTo>
                        <a:pt x="2856" y="6"/>
                      </a:lnTo>
                      <a:lnTo>
                        <a:pt x="2856" y="0"/>
                      </a:lnTo>
                      <a:close/>
                      <a:moveTo>
                        <a:pt x="2868" y="0"/>
                      </a:moveTo>
                      <a:lnTo>
                        <a:pt x="2874" y="0"/>
                      </a:lnTo>
                      <a:lnTo>
                        <a:pt x="2874" y="6"/>
                      </a:lnTo>
                      <a:lnTo>
                        <a:pt x="2868" y="6"/>
                      </a:lnTo>
                      <a:lnTo>
                        <a:pt x="2868" y="0"/>
                      </a:lnTo>
                      <a:close/>
                      <a:moveTo>
                        <a:pt x="2880" y="0"/>
                      </a:moveTo>
                      <a:lnTo>
                        <a:pt x="2886" y="0"/>
                      </a:lnTo>
                      <a:lnTo>
                        <a:pt x="2886" y="6"/>
                      </a:lnTo>
                      <a:lnTo>
                        <a:pt x="2880" y="6"/>
                      </a:lnTo>
                      <a:lnTo>
                        <a:pt x="2880" y="0"/>
                      </a:lnTo>
                      <a:close/>
                      <a:moveTo>
                        <a:pt x="2892" y="0"/>
                      </a:moveTo>
                      <a:lnTo>
                        <a:pt x="2898" y="0"/>
                      </a:lnTo>
                      <a:lnTo>
                        <a:pt x="2898" y="6"/>
                      </a:lnTo>
                      <a:lnTo>
                        <a:pt x="2892" y="6"/>
                      </a:lnTo>
                      <a:lnTo>
                        <a:pt x="2892" y="0"/>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41"/>
                <p:cNvSpPr>
                  <a:spLocks noEditPoints="1"/>
                </p:cNvSpPr>
                <p:nvPr/>
              </p:nvSpPr>
              <p:spPr bwMode="auto">
                <a:xfrm>
                  <a:off x="4365625" y="3406775"/>
                  <a:ext cx="161925" cy="9525"/>
                </a:xfrm>
                <a:custGeom>
                  <a:avLst/>
                  <a:gdLst/>
                  <a:ahLst/>
                  <a:cxnLst>
                    <a:cxn ang="0">
                      <a:pos x="102" y="6"/>
                    </a:cxn>
                    <a:cxn ang="0">
                      <a:pos x="96" y="6"/>
                    </a:cxn>
                    <a:cxn ang="0">
                      <a:pos x="96" y="0"/>
                    </a:cxn>
                    <a:cxn ang="0">
                      <a:pos x="102" y="0"/>
                    </a:cxn>
                    <a:cxn ang="0">
                      <a:pos x="102" y="6"/>
                    </a:cxn>
                    <a:cxn ang="0">
                      <a:pos x="90" y="6"/>
                    </a:cxn>
                    <a:cxn ang="0">
                      <a:pos x="84" y="6"/>
                    </a:cxn>
                    <a:cxn ang="0">
                      <a:pos x="84" y="0"/>
                    </a:cxn>
                    <a:cxn ang="0">
                      <a:pos x="90" y="0"/>
                    </a:cxn>
                    <a:cxn ang="0">
                      <a:pos x="90" y="6"/>
                    </a:cxn>
                    <a:cxn ang="0">
                      <a:pos x="78" y="6"/>
                    </a:cxn>
                    <a:cxn ang="0">
                      <a:pos x="72" y="6"/>
                    </a:cxn>
                    <a:cxn ang="0">
                      <a:pos x="72" y="0"/>
                    </a:cxn>
                    <a:cxn ang="0">
                      <a:pos x="78" y="0"/>
                    </a:cxn>
                    <a:cxn ang="0">
                      <a:pos x="78" y="6"/>
                    </a:cxn>
                    <a:cxn ang="0">
                      <a:pos x="66" y="6"/>
                    </a:cxn>
                    <a:cxn ang="0">
                      <a:pos x="60" y="6"/>
                    </a:cxn>
                    <a:cxn ang="0">
                      <a:pos x="60" y="0"/>
                    </a:cxn>
                    <a:cxn ang="0">
                      <a:pos x="66" y="0"/>
                    </a:cxn>
                    <a:cxn ang="0">
                      <a:pos x="66" y="6"/>
                    </a:cxn>
                    <a:cxn ang="0">
                      <a:pos x="54" y="6"/>
                    </a:cxn>
                    <a:cxn ang="0">
                      <a:pos x="48" y="6"/>
                    </a:cxn>
                    <a:cxn ang="0">
                      <a:pos x="48" y="0"/>
                    </a:cxn>
                    <a:cxn ang="0">
                      <a:pos x="54" y="0"/>
                    </a:cxn>
                    <a:cxn ang="0">
                      <a:pos x="54" y="6"/>
                    </a:cxn>
                    <a:cxn ang="0">
                      <a:pos x="42" y="6"/>
                    </a:cxn>
                    <a:cxn ang="0">
                      <a:pos x="36" y="6"/>
                    </a:cxn>
                    <a:cxn ang="0">
                      <a:pos x="36" y="0"/>
                    </a:cxn>
                    <a:cxn ang="0">
                      <a:pos x="42" y="0"/>
                    </a:cxn>
                    <a:cxn ang="0">
                      <a:pos x="42" y="6"/>
                    </a:cxn>
                    <a:cxn ang="0">
                      <a:pos x="30" y="6"/>
                    </a:cxn>
                    <a:cxn ang="0">
                      <a:pos x="24" y="6"/>
                    </a:cxn>
                    <a:cxn ang="0">
                      <a:pos x="24" y="0"/>
                    </a:cxn>
                    <a:cxn ang="0">
                      <a:pos x="30" y="0"/>
                    </a:cxn>
                    <a:cxn ang="0">
                      <a:pos x="30" y="6"/>
                    </a:cxn>
                    <a:cxn ang="0">
                      <a:pos x="18" y="6"/>
                    </a:cxn>
                    <a:cxn ang="0">
                      <a:pos x="12" y="6"/>
                    </a:cxn>
                    <a:cxn ang="0">
                      <a:pos x="12" y="0"/>
                    </a:cxn>
                    <a:cxn ang="0">
                      <a:pos x="18" y="0"/>
                    </a:cxn>
                    <a:cxn ang="0">
                      <a:pos x="18" y="6"/>
                    </a:cxn>
                    <a:cxn ang="0">
                      <a:pos x="6" y="6"/>
                    </a:cxn>
                    <a:cxn ang="0">
                      <a:pos x="0" y="6"/>
                    </a:cxn>
                    <a:cxn ang="0">
                      <a:pos x="0" y="0"/>
                    </a:cxn>
                    <a:cxn ang="0">
                      <a:pos x="6" y="0"/>
                    </a:cxn>
                    <a:cxn ang="0">
                      <a:pos x="6" y="6"/>
                    </a:cxn>
                  </a:cxnLst>
                  <a:rect l="0" t="0" r="r" b="b"/>
                  <a:pathLst>
                    <a:path w="102" h="6">
                      <a:moveTo>
                        <a:pt x="102" y="6"/>
                      </a:moveTo>
                      <a:lnTo>
                        <a:pt x="96" y="6"/>
                      </a:lnTo>
                      <a:lnTo>
                        <a:pt x="96" y="0"/>
                      </a:lnTo>
                      <a:lnTo>
                        <a:pt x="102" y="0"/>
                      </a:lnTo>
                      <a:lnTo>
                        <a:pt x="102" y="6"/>
                      </a:lnTo>
                      <a:close/>
                      <a:moveTo>
                        <a:pt x="90" y="6"/>
                      </a:moveTo>
                      <a:lnTo>
                        <a:pt x="84" y="6"/>
                      </a:lnTo>
                      <a:lnTo>
                        <a:pt x="84" y="0"/>
                      </a:lnTo>
                      <a:lnTo>
                        <a:pt x="90" y="0"/>
                      </a:lnTo>
                      <a:lnTo>
                        <a:pt x="90" y="6"/>
                      </a:lnTo>
                      <a:close/>
                      <a:moveTo>
                        <a:pt x="78" y="6"/>
                      </a:moveTo>
                      <a:lnTo>
                        <a:pt x="72" y="6"/>
                      </a:lnTo>
                      <a:lnTo>
                        <a:pt x="72" y="0"/>
                      </a:lnTo>
                      <a:lnTo>
                        <a:pt x="78" y="0"/>
                      </a:lnTo>
                      <a:lnTo>
                        <a:pt x="78" y="6"/>
                      </a:lnTo>
                      <a:close/>
                      <a:moveTo>
                        <a:pt x="66" y="6"/>
                      </a:moveTo>
                      <a:lnTo>
                        <a:pt x="60" y="6"/>
                      </a:lnTo>
                      <a:lnTo>
                        <a:pt x="60" y="0"/>
                      </a:lnTo>
                      <a:lnTo>
                        <a:pt x="66" y="0"/>
                      </a:lnTo>
                      <a:lnTo>
                        <a:pt x="66" y="6"/>
                      </a:lnTo>
                      <a:close/>
                      <a:moveTo>
                        <a:pt x="54" y="6"/>
                      </a:moveTo>
                      <a:lnTo>
                        <a:pt x="48" y="6"/>
                      </a:lnTo>
                      <a:lnTo>
                        <a:pt x="48" y="0"/>
                      </a:lnTo>
                      <a:lnTo>
                        <a:pt x="54" y="0"/>
                      </a:lnTo>
                      <a:lnTo>
                        <a:pt x="54" y="6"/>
                      </a:lnTo>
                      <a:close/>
                      <a:moveTo>
                        <a:pt x="42" y="6"/>
                      </a:moveTo>
                      <a:lnTo>
                        <a:pt x="36" y="6"/>
                      </a:lnTo>
                      <a:lnTo>
                        <a:pt x="36" y="0"/>
                      </a:lnTo>
                      <a:lnTo>
                        <a:pt x="42" y="0"/>
                      </a:lnTo>
                      <a:lnTo>
                        <a:pt x="42" y="6"/>
                      </a:lnTo>
                      <a:close/>
                      <a:moveTo>
                        <a:pt x="30" y="6"/>
                      </a:moveTo>
                      <a:lnTo>
                        <a:pt x="24" y="6"/>
                      </a:lnTo>
                      <a:lnTo>
                        <a:pt x="24" y="0"/>
                      </a:lnTo>
                      <a:lnTo>
                        <a:pt x="30" y="0"/>
                      </a:lnTo>
                      <a:lnTo>
                        <a:pt x="30" y="6"/>
                      </a:lnTo>
                      <a:close/>
                      <a:moveTo>
                        <a:pt x="18" y="6"/>
                      </a:moveTo>
                      <a:lnTo>
                        <a:pt x="12" y="6"/>
                      </a:lnTo>
                      <a:lnTo>
                        <a:pt x="12" y="0"/>
                      </a:lnTo>
                      <a:lnTo>
                        <a:pt x="18" y="0"/>
                      </a:lnTo>
                      <a:lnTo>
                        <a:pt x="18" y="6"/>
                      </a:lnTo>
                      <a:close/>
                      <a:moveTo>
                        <a:pt x="6" y="6"/>
                      </a:moveTo>
                      <a:lnTo>
                        <a:pt x="0" y="6"/>
                      </a:lnTo>
                      <a:lnTo>
                        <a:pt x="0" y="0"/>
                      </a:lnTo>
                      <a:lnTo>
                        <a:pt x="6" y="0"/>
                      </a:lnTo>
                      <a:lnTo>
                        <a:pt x="6" y="6"/>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42"/>
                <p:cNvSpPr>
                  <a:spLocks noEditPoints="1"/>
                </p:cNvSpPr>
                <p:nvPr/>
              </p:nvSpPr>
              <p:spPr bwMode="auto">
                <a:xfrm>
                  <a:off x="4522788" y="2932113"/>
                  <a:ext cx="9525" cy="479425"/>
                </a:xfrm>
                <a:custGeom>
                  <a:avLst/>
                  <a:gdLst/>
                  <a:ahLst/>
                  <a:cxnLst>
                    <a:cxn ang="0">
                      <a:pos x="0" y="6"/>
                    </a:cxn>
                    <a:cxn ang="0">
                      <a:pos x="6" y="12"/>
                    </a:cxn>
                    <a:cxn ang="0">
                      <a:pos x="0" y="12"/>
                    </a:cxn>
                    <a:cxn ang="0">
                      <a:pos x="6" y="30"/>
                    </a:cxn>
                    <a:cxn ang="0">
                      <a:pos x="6" y="24"/>
                    </a:cxn>
                    <a:cxn ang="0">
                      <a:pos x="0" y="42"/>
                    </a:cxn>
                    <a:cxn ang="0">
                      <a:pos x="6" y="48"/>
                    </a:cxn>
                    <a:cxn ang="0">
                      <a:pos x="0" y="48"/>
                    </a:cxn>
                    <a:cxn ang="0">
                      <a:pos x="6" y="66"/>
                    </a:cxn>
                    <a:cxn ang="0">
                      <a:pos x="6" y="60"/>
                    </a:cxn>
                    <a:cxn ang="0">
                      <a:pos x="0" y="78"/>
                    </a:cxn>
                    <a:cxn ang="0">
                      <a:pos x="6" y="84"/>
                    </a:cxn>
                    <a:cxn ang="0">
                      <a:pos x="0" y="84"/>
                    </a:cxn>
                    <a:cxn ang="0">
                      <a:pos x="6" y="102"/>
                    </a:cxn>
                    <a:cxn ang="0">
                      <a:pos x="6" y="96"/>
                    </a:cxn>
                    <a:cxn ang="0">
                      <a:pos x="0" y="114"/>
                    </a:cxn>
                    <a:cxn ang="0">
                      <a:pos x="6" y="120"/>
                    </a:cxn>
                    <a:cxn ang="0">
                      <a:pos x="0" y="120"/>
                    </a:cxn>
                    <a:cxn ang="0">
                      <a:pos x="6" y="138"/>
                    </a:cxn>
                    <a:cxn ang="0">
                      <a:pos x="6" y="132"/>
                    </a:cxn>
                    <a:cxn ang="0">
                      <a:pos x="0" y="150"/>
                    </a:cxn>
                    <a:cxn ang="0">
                      <a:pos x="6" y="156"/>
                    </a:cxn>
                    <a:cxn ang="0">
                      <a:pos x="0" y="156"/>
                    </a:cxn>
                    <a:cxn ang="0">
                      <a:pos x="6" y="174"/>
                    </a:cxn>
                    <a:cxn ang="0">
                      <a:pos x="6" y="168"/>
                    </a:cxn>
                    <a:cxn ang="0">
                      <a:pos x="0" y="186"/>
                    </a:cxn>
                    <a:cxn ang="0">
                      <a:pos x="6" y="192"/>
                    </a:cxn>
                    <a:cxn ang="0">
                      <a:pos x="0" y="192"/>
                    </a:cxn>
                    <a:cxn ang="0">
                      <a:pos x="6" y="210"/>
                    </a:cxn>
                    <a:cxn ang="0">
                      <a:pos x="6" y="204"/>
                    </a:cxn>
                    <a:cxn ang="0">
                      <a:pos x="0" y="222"/>
                    </a:cxn>
                    <a:cxn ang="0">
                      <a:pos x="6" y="228"/>
                    </a:cxn>
                    <a:cxn ang="0">
                      <a:pos x="0" y="228"/>
                    </a:cxn>
                    <a:cxn ang="0">
                      <a:pos x="6" y="246"/>
                    </a:cxn>
                    <a:cxn ang="0">
                      <a:pos x="6" y="240"/>
                    </a:cxn>
                    <a:cxn ang="0">
                      <a:pos x="0" y="258"/>
                    </a:cxn>
                    <a:cxn ang="0">
                      <a:pos x="6" y="264"/>
                    </a:cxn>
                    <a:cxn ang="0">
                      <a:pos x="0" y="264"/>
                    </a:cxn>
                    <a:cxn ang="0">
                      <a:pos x="6" y="282"/>
                    </a:cxn>
                    <a:cxn ang="0">
                      <a:pos x="6" y="276"/>
                    </a:cxn>
                    <a:cxn ang="0">
                      <a:pos x="0" y="294"/>
                    </a:cxn>
                    <a:cxn ang="0">
                      <a:pos x="6" y="300"/>
                    </a:cxn>
                    <a:cxn ang="0">
                      <a:pos x="0" y="300"/>
                    </a:cxn>
                  </a:cxnLst>
                  <a:rect l="0" t="0" r="r" b="b"/>
                  <a:pathLst>
                    <a:path w="6" h="302">
                      <a:moveTo>
                        <a:pt x="6" y="0"/>
                      </a:moveTo>
                      <a:lnTo>
                        <a:pt x="6" y="6"/>
                      </a:lnTo>
                      <a:lnTo>
                        <a:pt x="0" y="6"/>
                      </a:lnTo>
                      <a:lnTo>
                        <a:pt x="0" y="0"/>
                      </a:lnTo>
                      <a:lnTo>
                        <a:pt x="6" y="0"/>
                      </a:lnTo>
                      <a:close/>
                      <a:moveTo>
                        <a:pt x="6" y="12"/>
                      </a:moveTo>
                      <a:lnTo>
                        <a:pt x="6" y="18"/>
                      </a:lnTo>
                      <a:lnTo>
                        <a:pt x="0" y="18"/>
                      </a:lnTo>
                      <a:lnTo>
                        <a:pt x="0" y="12"/>
                      </a:lnTo>
                      <a:lnTo>
                        <a:pt x="6" y="12"/>
                      </a:lnTo>
                      <a:close/>
                      <a:moveTo>
                        <a:pt x="6" y="24"/>
                      </a:moveTo>
                      <a:lnTo>
                        <a:pt x="6" y="30"/>
                      </a:lnTo>
                      <a:lnTo>
                        <a:pt x="0" y="30"/>
                      </a:lnTo>
                      <a:lnTo>
                        <a:pt x="0" y="24"/>
                      </a:lnTo>
                      <a:lnTo>
                        <a:pt x="6" y="24"/>
                      </a:lnTo>
                      <a:close/>
                      <a:moveTo>
                        <a:pt x="6" y="36"/>
                      </a:moveTo>
                      <a:lnTo>
                        <a:pt x="6" y="42"/>
                      </a:lnTo>
                      <a:lnTo>
                        <a:pt x="0" y="42"/>
                      </a:lnTo>
                      <a:lnTo>
                        <a:pt x="0" y="36"/>
                      </a:lnTo>
                      <a:lnTo>
                        <a:pt x="6" y="36"/>
                      </a:lnTo>
                      <a:close/>
                      <a:moveTo>
                        <a:pt x="6" y="48"/>
                      </a:moveTo>
                      <a:lnTo>
                        <a:pt x="6" y="54"/>
                      </a:lnTo>
                      <a:lnTo>
                        <a:pt x="0" y="54"/>
                      </a:lnTo>
                      <a:lnTo>
                        <a:pt x="0" y="48"/>
                      </a:lnTo>
                      <a:lnTo>
                        <a:pt x="6" y="48"/>
                      </a:lnTo>
                      <a:close/>
                      <a:moveTo>
                        <a:pt x="6" y="60"/>
                      </a:moveTo>
                      <a:lnTo>
                        <a:pt x="6" y="66"/>
                      </a:lnTo>
                      <a:lnTo>
                        <a:pt x="0" y="66"/>
                      </a:lnTo>
                      <a:lnTo>
                        <a:pt x="0" y="60"/>
                      </a:lnTo>
                      <a:lnTo>
                        <a:pt x="6" y="60"/>
                      </a:lnTo>
                      <a:close/>
                      <a:moveTo>
                        <a:pt x="6" y="72"/>
                      </a:moveTo>
                      <a:lnTo>
                        <a:pt x="6" y="78"/>
                      </a:lnTo>
                      <a:lnTo>
                        <a:pt x="0" y="78"/>
                      </a:lnTo>
                      <a:lnTo>
                        <a:pt x="0" y="72"/>
                      </a:lnTo>
                      <a:lnTo>
                        <a:pt x="6" y="72"/>
                      </a:lnTo>
                      <a:close/>
                      <a:moveTo>
                        <a:pt x="6" y="84"/>
                      </a:moveTo>
                      <a:lnTo>
                        <a:pt x="6" y="90"/>
                      </a:lnTo>
                      <a:lnTo>
                        <a:pt x="0" y="90"/>
                      </a:lnTo>
                      <a:lnTo>
                        <a:pt x="0" y="84"/>
                      </a:lnTo>
                      <a:lnTo>
                        <a:pt x="6" y="84"/>
                      </a:lnTo>
                      <a:close/>
                      <a:moveTo>
                        <a:pt x="6" y="96"/>
                      </a:moveTo>
                      <a:lnTo>
                        <a:pt x="6" y="102"/>
                      </a:lnTo>
                      <a:lnTo>
                        <a:pt x="0" y="102"/>
                      </a:lnTo>
                      <a:lnTo>
                        <a:pt x="0" y="96"/>
                      </a:lnTo>
                      <a:lnTo>
                        <a:pt x="6" y="96"/>
                      </a:lnTo>
                      <a:close/>
                      <a:moveTo>
                        <a:pt x="6" y="108"/>
                      </a:moveTo>
                      <a:lnTo>
                        <a:pt x="6" y="114"/>
                      </a:lnTo>
                      <a:lnTo>
                        <a:pt x="0" y="114"/>
                      </a:lnTo>
                      <a:lnTo>
                        <a:pt x="0" y="108"/>
                      </a:lnTo>
                      <a:lnTo>
                        <a:pt x="6" y="108"/>
                      </a:lnTo>
                      <a:close/>
                      <a:moveTo>
                        <a:pt x="6" y="120"/>
                      </a:moveTo>
                      <a:lnTo>
                        <a:pt x="6" y="126"/>
                      </a:lnTo>
                      <a:lnTo>
                        <a:pt x="0" y="126"/>
                      </a:lnTo>
                      <a:lnTo>
                        <a:pt x="0" y="120"/>
                      </a:lnTo>
                      <a:lnTo>
                        <a:pt x="6" y="120"/>
                      </a:lnTo>
                      <a:close/>
                      <a:moveTo>
                        <a:pt x="6" y="132"/>
                      </a:moveTo>
                      <a:lnTo>
                        <a:pt x="6" y="138"/>
                      </a:lnTo>
                      <a:lnTo>
                        <a:pt x="0" y="138"/>
                      </a:lnTo>
                      <a:lnTo>
                        <a:pt x="0" y="132"/>
                      </a:lnTo>
                      <a:lnTo>
                        <a:pt x="6" y="132"/>
                      </a:lnTo>
                      <a:close/>
                      <a:moveTo>
                        <a:pt x="6" y="144"/>
                      </a:moveTo>
                      <a:lnTo>
                        <a:pt x="6" y="150"/>
                      </a:lnTo>
                      <a:lnTo>
                        <a:pt x="0" y="150"/>
                      </a:lnTo>
                      <a:lnTo>
                        <a:pt x="0" y="144"/>
                      </a:lnTo>
                      <a:lnTo>
                        <a:pt x="6" y="144"/>
                      </a:lnTo>
                      <a:close/>
                      <a:moveTo>
                        <a:pt x="6" y="156"/>
                      </a:moveTo>
                      <a:lnTo>
                        <a:pt x="6" y="162"/>
                      </a:lnTo>
                      <a:lnTo>
                        <a:pt x="0" y="162"/>
                      </a:lnTo>
                      <a:lnTo>
                        <a:pt x="0" y="156"/>
                      </a:lnTo>
                      <a:lnTo>
                        <a:pt x="6" y="156"/>
                      </a:lnTo>
                      <a:close/>
                      <a:moveTo>
                        <a:pt x="6" y="168"/>
                      </a:moveTo>
                      <a:lnTo>
                        <a:pt x="6" y="174"/>
                      </a:lnTo>
                      <a:lnTo>
                        <a:pt x="0" y="174"/>
                      </a:lnTo>
                      <a:lnTo>
                        <a:pt x="0" y="168"/>
                      </a:lnTo>
                      <a:lnTo>
                        <a:pt x="6" y="168"/>
                      </a:lnTo>
                      <a:close/>
                      <a:moveTo>
                        <a:pt x="6" y="180"/>
                      </a:moveTo>
                      <a:lnTo>
                        <a:pt x="6" y="186"/>
                      </a:lnTo>
                      <a:lnTo>
                        <a:pt x="0" y="186"/>
                      </a:lnTo>
                      <a:lnTo>
                        <a:pt x="0" y="180"/>
                      </a:lnTo>
                      <a:lnTo>
                        <a:pt x="6" y="180"/>
                      </a:lnTo>
                      <a:close/>
                      <a:moveTo>
                        <a:pt x="6" y="192"/>
                      </a:moveTo>
                      <a:lnTo>
                        <a:pt x="6" y="198"/>
                      </a:lnTo>
                      <a:lnTo>
                        <a:pt x="0" y="198"/>
                      </a:lnTo>
                      <a:lnTo>
                        <a:pt x="0" y="192"/>
                      </a:lnTo>
                      <a:lnTo>
                        <a:pt x="6" y="192"/>
                      </a:lnTo>
                      <a:close/>
                      <a:moveTo>
                        <a:pt x="6" y="204"/>
                      </a:moveTo>
                      <a:lnTo>
                        <a:pt x="6" y="210"/>
                      </a:lnTo>
                      <a:lnTo>
                        <a:pt x="0" y="210"/>
                      </a:lnTo>
                      <a:lnTo>
                        <a:pt x="0" y="204"/>
                      </a:lnTo>
                      <a:lnTo>
                        <a:pt x="6" y="204"/>
                      </a:lnTo>
                      <a:close/>
                      <a:moveTo>
                        <a:pt x="6" y="216"/>
                      </a:moveTo>
                      <a:lnTo>
                        <a:pt x="6" y="222"/>
                      </a:lnTo>
                      <a:lnTo>
                        <a:pt x="0" y="222"/>
                      </a:lnTo>
                      <a:lnTo>
                        <a:pt x="0" y="216"/>
                      </a:lnTo>
                      <a:lnTo>
                        <a:pt x="6" y="216"/>
                      </a:lnTo>
                      <a:close/>
                      <a:moveTo>
                        <a:pt x="6" y="228"/>
                      </a:moveTo>
                      <a:lnTo>
                        <a:pt x="6" y="234"/>
                      </a:lnTo>
                      <a:lnTo>
                        <a:pt x="0" y="234"/>
                      </a:lnTo>
                      <a:lnTo>
                        <a:pt x="0" y="228"/>
                      </a:lnTo>
                      <a:lnTo>
                        <a:pt x="6" y="228"/>
                      </a:lnTo>
                      <a:close/>
                      <a:moveTo>
                        <a:pt x="6" y="240"/>
                      </a:moveTo>
                      <a:lnTo>
                        <a:pt x="6" y="246"/>
                      </a:lnTo>
                      <a:lnTo>
                        <a:pt x="0" y="246"/>
                      </a:lnTo>
                      <a:lnTo>
                        <a:pt x="0" y="240"/>
                      </a:lnTo>
                      <a:lnTo>
                        <a:pt x="6" y="240"/>
                      </a:lnTo>
                      <a:close/>
                      <a:moveTo>
                        <a:pt x="6" y="252"/>
                      </a:moveTo>
                      <a:lnTo>
                        <a:pt x="6" y="258"/>
                      </a:lnTo>
                      <a:lnTo>
                        <a:pt x="0" y="258"/>
                      </a:lnTo>
                      <a:lnTo>
                        <a:pt x="0" y="252"/>
                      </a:lnTo>
                      <a:lnTo>
                        <a:pt x="6" y="252"/>
                      </a:lnTo>
                      <a:close/>
                      <a:moveTo>
                        <a:pt x="6" y="264"/>
                      </a:moveTo>
                      <a:lnTo>
                        <a:pt x="6" y="270"/>
                      </a:lnTo>
                      <a:lnTo>
                        <a:pt x="0" y="270"/>
                      </a:lnTo>
                      <a:lnTo>
                        <a:pt x="0" y="264"/>
                      </a:lnTo>
                      <a:lnTo>
                        <a:pt x="6" y="264"/>
                      </a:lnTo>
                      <a:close/>
                      <a:moveTo>
                        <a:pt x="6" y="276"/>
                      </a:moveTo>
                      <a:lnTo>
                        <a:pt x="6" y="282"/>
                      </a:lnTo>
                      <a:lnTo>
                        <a:pt x="0" y="282"/>
                      </a:lnTo>
                      <a:lnTo>
                        <a:pt x="0" y="276"/>
                      </a:lnTo>
                      <a:lnTo>
                        <a:pt x="6" y="276"/>
                      </a:lnTo>
                      <a:close/>
                      <a:moveTo>
                        <a:pt x="6" y="288"/>
                      </a:moveTo>
                      <a:lnTo>
                        <a:pt x="6" y="294"/>
                      </a:lnTo>
                      <a:lnTo>
                        <a:pt x="0" y="294"/>
                      </a:lnTo>
                      <a:lnTo>
                        <a:pt x="0" y="288"/>
                      </a:lnTo>
                      <a:lnTo>
                        <a:pt x="6" y="288"/>
                      </a:lnTo>
                      <a:close/>
                      <a:moveTo>
                        <a:pt x="6" y="300"/>
                      </a:moveTo>
                      <a:lnTo>
                        <a:pt x="6" y="302"/>
                      </a:lnTo>
                      <a:lnTo>
                        <a:pt x="0" y="302"/>
                      </a:lnTo>
                      <a:lnTo>
                        <a:pt x="0" y="300"/>
                      </a:lnTo>
                      <a:lnTo>
                        <a:pt x="6" y="300"/>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43"/>
                <p:cNvSpPr>
                  <a:spLocks noEditPoints="1"/>
                </p:cNvSpPr>
                <p:nvPr/>
              </p:nvSpPr>
              <p:spPr bwMode="auto">
                <a:xfrm>
                  <a:off x="4286250" y="2517775"/>
                  <a:ext cx="981075" cy="9525"/>
                </a:xfrm>
                <a:custGeom>
                  <a:avLst/>
                  <a:gdLst/>
                  <a:ahLst/>
                  <a:cxnLst>
                    <a:cxn ang="0">
                      <a:pos x="0" y="0"/>
                    </a:cxn>
                    <a:cxn ang="0">
                      <a:pos x="12" y="0"/>
                    </a:cxn>
                    <a:cxn ang="0">
                      <a:pos x="24" y="0"/>
                    </a:cxn>
                    <a:cxn ang="0">
                      <a:pos x="36" y="0"/>
                    </a:cxn>
                    <a:cxn ang="0">
                      <a:pos x="48" y="0"/>
                    </a:cxn>
                    <a:cxn ang="0">
                      <a:pos x="60" y="0"/>
                    </a:cxn>
                    <a:cxn ang="0">
                      <a:pos x="72" y="0"/>
                    </a:cxn>
                    <a:cxn ang="0">
                      <a:pos x="84" y="0"/>
                    </a:cxn>
                    <a:cxn ang="0">
                      <a:pos x="96" y="0"/>
                    </a:cxn>
                    <a:cxn ang="0">
                      <a:pos x="108" y="0"/>
                    </a:cxn>
                    <a:cxn ang="0">
                      <a:pos x="120" y="0"/>
                    </a:cxn>
                    <a:cxn ang="0">
                      <a:pos x="132" y="0"/>
                    </a:cxn>
                    <a:cxn ang="0">
                      <a:pos x="144" y="0"/>
                    </a:cxn>
                    <a:cxn ang="0">
                      <a:pos x="156" y="0"/>
                    </a:cxn>
                    <a:cxn ang="0">
                      <a:pos x="168" y="0"/>
                    </a:cxn>
                    <a:cxn ang="0">
                      <a:pos x="180" y="0"/>
                    </a:cxn>
                    <a:cxn ang="0">
                      <a:pos x="192" y="0"/>
                    </a:cxn>
                    <a:cxn ang="0">
                      <a:pos x="204" y="0"/>
                    </a:cxn>
                    <a:cxn ang="0">
                      <a:pos x="216" y="0"/>
                    </a:cxn>
                    <a:cxn ang="0">
                      <a:pos x="228" y="0"/>
                    </a:cxn>
                    <a:cxn ang="0">
                      <a:pos x="240" y="0"/>
                    </a:cxn>
                    <a:cxn ang="0">
                      <a:pos x="252" y="0"/>
                    </a:cxn>
                    <a:cxn ang="0">
                      <a:pos x="264" y="0"/>
                    </a:cxn>
                    <a:cxn ang="0">
                      <a:pos x="276" y="0"/>
                    </a:cxn>
                    <a:cxn ang="0">
                      <a:pos x="288" y="0"/>
                    </a:cxn>
                    <a:cxn ang="0">
                      <a:pos x="300" y="0"/>
                    </a:cxn>
                    <a:cxn ang="0">
                      <a:pos x="312" y="0"/>
                    </a:cxn>
                    <a:cxn ang="0">
                      <a:pos x="324" y="0"/>
                    </a:cxn>
                    <a:cxn ang="0">
                      <a:pos x="336" y="0"/>
                    </a:cxn>
                    <a:cxn ang="0">
                      <a:pos x="348" y="0"/>
                    </a:cxn>
                    <a:cxn ang="0">
                      <a:pos x="360" y="0"/>
                    </a:cxn>
                    <a:cxn ang="0">
                      <a:pos x="372" y="0"/>
                    </a:cxn>
                    <a:cxn ang="0">
                      <a:pos x="384" y="0"/>
                    </a:cxn>
                    <a:cxn ang="0">
                      <a:pos x="396" y="0"/>
                    </a:cxn>
                    <a:cxn ang="0">
                      <a:pos x="408" y="0"/>
                    </a:cxn>
                    <a:cxn ang="0">
                      <a:pos x="420" y="0"/>
                    </a:cxn>
                    <a:cxn ang="0">
                      <a:pos x="432" y="0"/>
                    </a:cxn>
                    <a:cxn ang="0">
                      <a:pos x="444" y="0"/>
                    </a:cxn>
                    <a:cxn ang="0">
                      <a:pos x="456" y="0"/>
                    </a:cxn>
                    <a:cxn ang="0">
                      <a:pos x="468" y="0"/>
                    </a:cxn>
                    <a:cxn ang="0">
                      <a:pos x="480" y="0"/>
                    </a:cxn>
                    <a:cxn ang="0">
                      <a:pos x="492" y="0"/>
                    </a:cxn>
                    <a:cxn ang="0">
                      <a:pos x="504" y="0"/>
                    </a:cxn>
                    <a:cxn ang="0">
                      <a:pos x="516" y="0"/>
                    </a:cxn>
                    <a:cxn ang="0">
                      <a:pos x="528" y="0"/>
                    </a:cxn>
                    <a:cxn ang="0">
                      <a:pos x="540" y="0"/>
                    </a:cxn>
                    <a:cxn ang="0">
                      <a:pos x="552" y="0"/>
                    </a:cxn>
                    <a:cxn ang="0">
                      <a:pos x="564" y="0"/>
                    </a:cxn>
                    <a:cxn ang="0">
                      <a:pos x="576" y="0"/>
                    </a:cxn>
                    <a:cxn ang="0">
                      <a:pos x="588" y="0"/>
                    </a:cxn>
                    <a:cxn ang="0">
                      <a:pos x="600" y="0"/>
                    </a:cxn>
                    <a:cxn ang="0">
                      <a:pos x="612" y="0"/>
                    </a:cxn>
                  </a:cxnLst>
                  <a:rect l="0" t="0" r="r" b="b"/>
                  <a:pathLst>
                    <a:path w="618" h="6">
                      <a:moveTo>
                        <a:pt x="0" y="0"/>
                      </a:moveTo>
                      <a:lnTo>
                        <a:pt x="6" y="0"/>
                      </a:lnTo>
                      <a:lnTo>
                        <a:pt x="6" y="6"/>
                      </a:lnTo>
                      <a:lnTo>
                        <a:pt x="0" y="6"/>
                      </a:lnTo>
                      <a:lnTo>
                        <a:pt x="0" y="0"/>
                      </a:lnTo>
                      <a:close/>
                      <a:moveTo>
                        <a:pt x="12" y="0"/>
                      </a:moveTo>
                      <a:lnTo>
                        <a:pt x="18" y="0"/>
                      </a:lnTo>
                      <a:lnTo>
                        <a:pt x="18" y="6"/>
                      </a:lnTo>
                      <a:lnTo>
                        <a:pt x="12" y="6"/>
                      </a:lnTo>
                      <a:lnTo>
                        <a:pt x="12" y="0"/>
                      </a:lnTo>
                      <a:close/>
                      <a:moveTo>
                        <a:pt x="24" y="0"/>
                      </a:moveTo>
                      <a:lnTo>
                        <a:pt x="30" y="0"/>
                      </a:lnTo>
                      <a:lnTo>
                        <a:pt x="30" y="6"/>
                      </a:lnTo>
                      <a:lnTo>
                        <a:pt x="24" y="6"/>
                      </a:lnTo>
                      <a:lnTo>
                        <a:pt x="24" y="0"/>
                      </a:lnTo>
                      <a:close/>
                      <a:moveTo>
                        <a:pt x="36" y="0"/>
                      </a:moveTo>
                      <a:lnTo>
                        <a:pt x="42" y="0"/>
                      </a:lnTo>
                      <a:lnTo>
                        <a:pt x="42" y="6"/>
                      </a:lnTo>
                      <a:lnTo>
                        <a:pt x="36" y="6"/>
                      </a:lnTo>
                      <a:lnTo>
                        <a:pt x="36" y="0"/>
                      </a:lnTo>
                      <a:close/>
                      <a:moveTo>
                        <a:pt x="48" y="0"/>
                      </a:moveTo>
                      <a:lnTo>
                        <a:pt x="54" y="0"/>
                      </a:lnTo>
                      <a:lnTo>
                        <a:pt x="54" y="6"/>
                      </a:lnTo>
                      <a:lnTo>
                        <a:pt x="48" y="6"/>
                      </a:lnTo>
                      <a:lnTo>
                        <a:pt x="48" y="0"/>
                      </a:lnTo>
                      <a:close/>
                      <a:moveTo>
                        <a:pt x="60" y="0"/>
                      </a:moveTo>
                      <a:lnTo>
                        <a:pt x="66" y="0"/>
                      </a:lnTo>
                      <a:lnTo>
                        <a:pt x="66" y="6"/>
                      </a:lnTo>
                      <a:lnTo>
                        <a:pt x="60" y="6"/>
                      </a:lnTo>
                      <a:lnTo>
                        <a:pt x="60" y="0"/>
                      </a:lnTo>
                      <a:close/>
                      <a:moveTo>
                        <a:pt x="72" y="0"/>
                      </a:moveTo>
                      <a:lnTo>
                        <a:pt x="78" y="0"/>
                      </a:lnTo>
                      <a:lnTo>
                        <a:pt x="78" y="6"/>
                      </a:lnTo>
                      <a:lnTo>
                        <a:pt x="72" y="6"/>
                      </a:lnTo>
                      <a:lnTo>
                        <a:pt x="72" y="0"/>
                      </a:lnTo>
                      <a:close/>
                      <a:moveTo>
                        <a:pt x="84" y="0"/>
                      </a:moveTo>
                      <a:lnTo>
                        <a:pt x="90" y="0"/>
                      </a:lnTo>
                      <a:lnTo>
                        <a:pt x="90" y="6"/>
                      </a:lnTo>
                      <a:lnTo>
                        <a:pt x="84" y="6"/>
                      </a:lnTo>
                      <a:lnTo>
                        <a:pt x="84" y="0"/>
                      </a:lnTo>
                      <a:close/>
                      <a:moveTo>
                        <a:pt x="96" y="0"/>
                      </a:moveTo>
                      <a:lnTo>
                        <a:pt x="102" y="0"/>
                      </a:lnTo>
                      <a:lnTo>
                        <a:pt x="102" y="6"/>
                      </a:lnTo>
                      <a:lnTo>
                        <a:pt x="96" y="6"/>
                      </a:lnTo>
                      <a:lnTo>
                        <a:pt x="96" y="0"/>
                      </a:lnTo>
                      <a:close/>
                      <a:moveTo>
                        <a:pt x="108" y="0"/>
                      </a:moveTo>
                      <a:lnTo>
                        <a:pt x="114" y="0"/>
                      </a:lnTo>
                      <a:lnTo>
                        <a:pt x="114" y="6"/>
                      </a:lnTo>
                      <a:lnTo>
                        <a:pt x="108" y="6"/>
                      </a:lnTo>
                      <a:lnTo>
                        <a:pt x="108" y="0"/>
                      </a:lnTo>
                      <a:close/>
                      <a:moveTo>
                        <a:pt x="120" y="0"/>
                      </a:moveTo>
                      <a:lnTo>
                        <a:pt x="126" y="0"/>
                      </a:lnTo>
                      <a:lnTo>
                        <a:pt x="126" y="6"/>
                      </a:lnTo>
                      <a:lnTo>
                        <a:pt x="120" y="6"/>
                      </a:lnTo>
                      <a:lnTo>
                        <a:pt x="120" y="0"/>
                      </a:lnTo>
                      <a:close/>
                      <a:moveTo>
                        <a:pt x="132" y="0"/>
                      </a:moveTo>
                      <a:lnTo>
                        <a:pt x="138" y="0"/>
                      </a:lnTo>
                      <a:lnTo>
                        <a:pt x="138" y="6"/>
                      </a:lnTo>
                      <a:lnTo>
                        <a:pt x="132" y="6"/>
                      </a:lnTo>
                      <a:lnTo>
                        <a:pt x="132" y="0"/>
                      </a:lnTo>
                      <a:close/>
                      <a:moveTo>
                        <a:pt x="144" y="0"/>
                      </a:moveTo>
                      <a:lnTo>
                        <a:pt x="150" y="0"/>
                      </a:lnTo>
                      <a:lnTo>
                        <a:pt x="150" y="6"/>
                      </a:lnTo>
                      <a:lnTo>
                        <a:pt x="144" y="6"/>
                      </a:lnTo>
                      <a:lnTo>
                        <a:pt x="144" y="0"/>
                      </a:lnTo>
                      <a:close/>
                      <a:moveTo>
                        <a:pt x="156" y="0"/>
                      </a:moveTo>
                      <a:lnTo>
                        <a:pt x="162" y="0"/>
                      </a:lnTo>
                      <a:lnTo>
                        <a:pt x="162" y="6"/>
                      </a:lnTo>
                      <a:lnTo>
                        <a:pt x="156" y="6"/>
                      </a:lnTo>
                      <a:lnTo>
                        <a:pt x="156" y="0"/>
                      </a:lnTo>
                      <a:close/>
                      <a:moveTo>
                        <a:pt x="168" y="0"/>
                      </a:moveTo>
                      <a:lnTo>
                        <a:pt x="174" y="0"/>
                      </a:lnTo>
                      <a:lnTo>
                        <a:pt x="174" y="6"/>
                      </a:lnTo>
                      <a:lnTo>
                        <a:pt x="168" y="6"/>
                      </a:lnTo>
                      <a:lnTo>
                        <a:pt x="168" y="0"/>
                      </a:lnTo>
                      <a:close/>
                      <a:moveTo>
                        <a:pt x="180" y="0"/>
                      </a:moveTo>
                      <a:lnTo>
                        <a:pt x="186" y="0"/>
                      </a:lnTo>
                      <a:lnTo>
                        <a:pt x="186" y="6"/>
                      </a:lnTo>
                      <a:lnTo>
                        <a:pt x="180" y="6"/>
                      </a:lnTo>
                      <a:lnTo>
                        <a:pt x="180" y="0"/>
                      </a:lnTo>
                      <a:close/>
                      <a:moveTo>
                        <a:pt x="192" y="0"/>
                      </a:moveTo>
                      <a:lnTo>
                        <a:pt x="198" y="0"/>
                      </a:lnTo>
                      <a:lnTo>
                        <a:pt x="198" y="6"/>
                      </a:lnTo>
                      <a:lnTo>
                        <a:pt x="192" y="6"/>
                      </a:lnTo>
                      <a:lnTo>
                        <a:pt x="192" y="0"/>
                      </a:lnTo>
                      <a:close/>
                      <a:moveTo>
                        <a:pt x="204" y="0"/>
                      </a:moveTo>
                      <a:lnTo>
                        <a:pt x="210" y="0"/>
                      </a:lnTo>
                      <a:lnTo>
                        <a:pt x="210" y="6"/>
                      </a:lnTo>
                      <a:lnTo>
                        <a:pt x="204" y="6"/>
                      </a:lnTo>
                      <a:lnTo>
                        <a:pt x="204" y="0"/>
                      </a:lnTo>
                      <a:close/>
                      <a:moveTo>
                        <a:pt x="216" y="0"/>
                      </a:moveTo>
                      <a:lnTo>
                        <a:pt x="222" y="0"/>
                      </a:lnTo>
                      <a:lnTo>
                        <a:pt x="222" y="6"/>
                      </a:lnTo>
                      <a:lnTo>
                        <a:pt x="216" y="6"/>
                      </a:lnTo>
                      <a:lnTo>
                        <a:pt x="216" y="0"/>
                      </a:lnTo>
                      <a:close/>
                      <a:moveTo>
                        <a:pt x="228" y="0"/>
                      </a:moveTo>
                      <a:lnTo>
                        <a:pt x="234" y="0"/>
                      </a:lnTo>
                      <a:lnTo>
                        <a:pt x="234" y="6"/>
                      </a:lnTo>
                      <a:lnTo>
                        <a:pt x="228" y="6"/>
                      </a:lnTo>
                      <a:lnTo>
                        <a:pt x="228" y="0"/>
                      </a:lnTo>
                      <a:close/>
                      <a:moveTo>
                        <a:pt x="240" y="0"/>
                      </a:moveTo>
                      <a:lnTo>
                        <a:pt x="246" y="0"/>
                      </a:lnTo>
                      <a:lnTo>
                        <a:pt x="246" y="6"/>
                      </a:lnTo>
                      <a:lnTo>
                        <a:pt x="240" y="6"/>
                      </a:lnTo>
                      <a:lnTo>
                        <a:pt x="240" y="0"/>
                      </a:lnTo>
                      <a:close/>
                      <a:moveTo>
                        <a:pt x="252" y="0"/>
                      </a:moveTo>
                      <a:lnTo>
                        <a:pt x="258" y="0"/>
                      </a:lnTo>
                      <a:lnTo>
                        <a:pt x="258" y="6"/>
                      </a:lnTo>
                      <a:lnTo>
                        <a:pt x="252" y="6"/>
                      </a:lnTo>
                      <a:lnTo>
                        <a:pt x="252" y="0"/>
                      </a:lnTo>
                      <a:close/>
                      <a:moveTo>
                        <a:pt x="264" y="0"/>
                      </a:moveTo>
                      <a:lnTo>
                        <a:pt x="270" y="0"/>
                      </a:lnTo>
                      <a:lnTo>
                        <a:pt x="270" y="6"/>
                      </a:lnTo>
                      <a:lnTo>
                        <a:pt x="264" y="6"/>
                      </a:lnTo>
                      <a:lnTo>
                        <a:pt x="264" y="0"/>
                      </a:lnTo>
                      <a:close/>
                      <a:moveTo>
                        <a:pt x="276" y="0"/>
                      </a:moveTo>
                      <a:lnTo>
                        <a:pt x="282" y="0"/>
                      </a:lnTo>
                      <a:lnTo>
                        <a:pt x="282" y="6"/>
                      </a:lnTo>
                      <a:lnTo>
                        <a:pt x="276" y="6"/>
                      </a:lnTo>
                      <a:lnTo>
                        <a:pt x="276" y="0"/>
                      </a:lnTo>
                      <a:close/>
                      <a:moveTo>
                        <a:pt x="288" y="0"/>
                      </a:moveTo>
                      <a:lnTo>
                        <a:pt x="294" y="0"/>
                      </a:lnTo>
                      <a:lnTo>
                        <a:pt x="294" y="6"/>
                      </a:lnTo>
                      <a:lnTo>
                        <a:pt x="288" y="6"/>
                      </a:lnTo>
                      <a:lnTo>
                        <a:pt x="288" y="0"/>
                      </a:lnTo>
                      <a:close/>
                      <a:moveTo>
                        <a:pt x="300" y="0"/>
                      </a:moveTo>
                      <a:lnTo>
                        <a:pt x="306" y="0"/>
                      </a:lnTo>
                      <a:lnTo>
                        <a:pt x="306" y="6"/>
                      </a:lnTo>
                      <a:lnTo>
                        <a:pt x="300" y="6"/>
                      </a:lnTo>
                      <a:lnTo>
                        <a:pt x="300" y="0"/>
                      </a:lnTo>
                      <a:close/>
                      <a:moveTo>
                        <a:pt x="312" y="0"/>
                      </a:moveTo>
                      <a:lnTo>
                        <a:pt x="318" y="0"/>
                      </a:lnTo>
                      <a:lnTo>
                        <a:pt x="318" y="6"/>
                      </a:lnTo>
                      <a:lnTo>
                        <a:pt x="312" y="6"/>
                      </a:lnTo>
                      <a:lnTo>
                        <a:pt x="312" y="0"/>
                      </a:lnTo>
                      <a:close/>
                      <a:moveTo>
                        <a:pt x="324" y="0"/>
                      </a:moveTo>
                      <a:lnTo>
                        <a:pt x="330" y="0"/>
                      </a:lnTo>
                      <a:lnTo>
                        <a:pt x="330" y="6"/>
                      </a:lnTo>
                      <a:lnTo>
                        <a:pt x="324" y="6"/>
                      </a:lnTo>
                      <a:lnTo>
                        <a:pt x="324" y="0"/>
                      </a:lnTo>
                      <a:close/>
                      <a:moveTo>
                        <a:pt x="336" y="0"/>
                      </a:moveTo>
                      <a:lnTo>
                        <a:pt x="342" y="0"/>
                      </a:lnTo>
                      <a:lnTo>
                        <a:pt x="342" y="6"/>
                      </a:lnTo>
                      <a:lnTo>
                        <a:pt x="336" y="6"/>
                      </a:lnTo>
                      <a:lnTo>
                        <a:pt x="336" y="0"/>
                      </a:lnTo>
                      <a:close/>
                      <a:moveTo>
                        <a:pt x="348" y="0"/>
                      </a:moveTo>
                      <a:lnTo>
                        <a:pt x="354" y="0"/>
                      </a:lnTo>
                      <a:lnTo>
                        <a:pt x="354" y="6"/>
                      </a:lnTo>
                      <a:lnTo>
                        <a:pt x="348" y="6"/>
                      </a:lnTo>
                      <a:lnTo>
                        <a:pt x="348" y="0"/>
                      </a:lnTo>
                      <a:close/>
                      <a:moveTo>
                        <a:pt x="360" y="0"/>
                      </a:moveTo>
                      <a:lnTo>
                        <a:pt x="366" y="0"/>
                      </a:lnTo>
                      <a:lnTo>
                        <a:pt x="366" y="6"/>
                      </a:lnTo>
                      <a:lnTo>
                        <a:pt x="360" y="6"/>
                      </a:lnTo>
                      <a:lnTo>
                        <a:pt x="360" y="0"/>
                      </a:lnTo>
                      <a:close/>
                      <a:moveTo>
                        <a:pt x="372" y="0"/>
                      </a:moveTo>
                      <a:lnTo>
                        <a:pt x="378" y="0"/>
                      </a:lnTo>
                      <a:lnTo>
                        <a:pt x="378" y="6"/>
                      </a:lnTo>
                      <a:lnTo>
                        <a:pt x="372" y="6"/>
                      </a:lnTo>
                      <a:lnTo>
                        <a:pt x="372" y="0"/>
                      </a:lnTo>
                      <a:close/>
                      <a:moveTo>
                        <a:pt x="384" y="0"/>
                      </a:moveTo>
                      <a:lnTo>
                        <a:pt x="390" y="0"/>
                      </a:lnTo>
                      <a:lnTo>
                        <a:pt x="390" y="6"/>
                      </a:lnTo>
                      <a:lnTo>
                        <a:pt x="384" y="6"/>
                      </a:lnTo>
                      <a:lnTo>
                        <a:pt x="384" y="0"/>
                      </a:lnTo>
                      <a:close/>
                      <a:moveTo>
                        <a:pt x="396" y="0"/>
                      </a:moveTo>
                      <a:lnTo>
                        <a:pt x="402" y="0"/>
                      </a:lnTo>
                      <a:lnTo>
                        <a:pt x="402" y="6"/>
                      </a:lnTo>
                      <a:lnTo>
                        <a:pt x="396" y="6"/>
                      </a:lnTo>
                      <a:lnTo>
                        <a:pt x="396" y="0"/>
                      </a:lnTo>
                      <a:close/>
                      <a:moveTo>
                        <a:pt x="408" y="0"/>
                      </a:moveTo>
                      <a:lnTo>
                        <a:pt x="414" y="0"/>
                      </a:lnTo>
                      <a:lnTo>
                        <a:pt x="414" y="6"/>
                      </a:lnTo>
                      <a:lnTo>
                        <a:pt x="408" y="6"/>
                      </a:lnTo>
                      <a:lnTo>
                        <a:pt x="408" y="0"/>
                      </a:lnTo>
                      <a:close/>
                      <a:moveTo>
                        <a:pt x="420" y="0"/>
                      </a:moveTo>
                      <a:lnTo>
                        <a:pt x="426" y="0"/>
                      </a:lnTo>
                      <a:lnTo>
                        <a:pt x="426" y="6"/>
                      </a:lnTo>
                      <a:lnTo>
                        <a:pt x="420" y="6"/>
                      </a:lnTo>
                      <a:lnTo>
                        <a:pt x="420" y="0"/>
                      </a:lnTo>
                      <a:close/>
                      <a:moveTo>
                        <a:pt x="432" y="0"/>
                      </a:moveTo>
                      <a:lnTo>
                        <a:pt x="438" y="0"/>
                      </a:lnTo>
                      <a:lnTo>
                        <a:pt x="438" y="6"/>
                      </a:lnTo>
                      <a:lnTo>
                        <a:pt x="432" y="6"/>
                      </a:lnTo>
                      <a:lnTo>
                        <a:pt x="432" y="0"/>
                      </a:lnTo>
                      <a:close/>
                      <a:moveTo>
                        <a:pt x="444" y="0"/>
                      </a:moveTo>
                      <a:lnTo>
                        <a:pt x="450" y="0"/>
                      </a:lnTo>
                      <a:lnTo>
                        <a:pt x="450" y="6"/>
                      </a:lnTo>
                      <a:lnTo>
                        <a:pt x="444" y="6"/>
                      </a:lnTo>
                      <a:lnTo>
                        <a:pt x="444" y="0"/>
                      </a:lnTo>
                      <a:close/>
                      <a:moveTo>
                        <a:pt x="456" y="0"/>
                      </a:moveTo>
                      <a:lnTo>
                        <a:pt x="462" y="0"/>
                      </a:lnTo>
                      <a:lnTo>
                        <a:pt x="462" y="6"/>
                      </a:lnTo>
                      <a:lnTo>
                        <a:pt x="456" y="6"/>
                      </a:lnTo>
                      <a:lnTo>
                        <a:pt x="456" y="0"/>
                      </a:lnTo>
                      <a:close/>
                      <a:moveTo>
                        <a:pt x="468" y="0"/>
                      </a:moveTo>
                      <a:lnTo>
                        <a:pt x="474" y="0"/>
                      </a:lnTo>
                      <a:lnTo>
                        <a:pt x="474" y="6"/>
                      </a:lnTo>
                      <a:lnTo>
                        <a:pt x="468" y="6"/>
                      </a:lnTo>
                      <a:lnTo>
                        <a:pt x="468" y="0"/>
                      </a:lnTo>
                      <a:close/>
                      <a:moveTo>
                        <a:pt x="480" y="0"/>
                      </a:moveTo>
                      <a:lnTo>
                        <a:pt x="486" y="0"/>
                      </a:lnTo>
                      <a:lnTo>
                        <a:pt x="486" y="6"/>
                      </a:lnTo>
                      <a:lnTo>
                        <a:pt x="480" y="6"/>
                      </a:lnTo>
                      <a:lnTo>
                        <a:pt x="480" y="0"/>
                      </a:lnTo>
                      <a:close/>
                      <a:moveTo>
                        <a:pt x="492" y="0"/>
                      </a:moveTo>
                      <a:lnTo>
                        <a:pt x="498" y="0"/>
                      </a:lnTo>
                      <a:lnTo>
                        <a:pt x="498" y="6"/>
                      </a:lnTo>
                      <a:lnTo>
                        <a:pt x="492" y="6"/>
                      </a:lnTo>
                      <a:lnTo>
                        <a:pt x="492" y="0"/>
                      </a:lnTo>
                      <a:close/>
                      <a:moveTo>
                        <a:pt x="504" y="0"/>
                      </a:moveTo>
                      <a:lnTo>
                        <a:pt x="510" y="0"/>
                      </a:lnTo>
                      <a:lnTo>
                        <a:pt x="510" y="6"/>
                      </a:lnTo>
                      <a:lnTo>
                        <a:pt x="504" y="6"/>
                      </a:lnTo>
                      <a:lnTo>
                        <a:pt x="504" y="0"/>
                      </a:lnTo>
                      <a:close/>
                      <a:moveTo>
                        <a:pt x="516" y="0"/>
                      </a:moveTo>
                      <a:lnTo>
                        <a:pt x="522" y="0"/>
                      </a:lnTo>
                      <a:lnTo>
                        <a:pt x="522" y="6"/>
                      </a:lnTo>
                      <a:lnTo>
                        <a:pt x="516" y="6"/>
                      </a:lnTo>
                      <a:lnTo>
                        <a:pt x="516" y="0"/>
                      </a:lnTo>
                      <a:close/>
                      <a:moveTo>
                        <a:pt x="528" y="0"/>
                      </a:moveTo>
                      <a:lnTo>
                        <a:pt x="534" y="0"/>
                      </a:lnTo>
                      <a:lnTo>
                        <a:pt x="534" y="6"/>
                      </a:lnTo>
                      <a:lnTo>
                        <a:pt x="528" y="6"/>
                      </a:lnTo>
                      <a:lnTo>
                        <a:pt x="528" y="0"/>
                      </a:lnTo>
                      <a:close/>
                      <a:moveTo>
                        <a:pt x="540" y="0"/>
                      </a:moveTo>
                      <a:lnTo>
                        <a:pt x="546" y="0"/>
                      </a:lnTo>
                      <a:lnTo>
                        <a:pt x="546" y="6"/>
                      </a:lnTo>
                      <a:lnTo>
                        <a:pt x="540" y="6"/>
                      </a:lnTo>
                      <a:lnTo>
                        <a:pt x="540" y="0"/>
                      </a:lnTo>
                      <a:close/>
                      <a:moveTo>
                        <a:pt x="552" y="0"/>
                      </a:moveTo>
                      <a:lnTo>
                        <a:pt x="558" y="0"/>
                      </a:lnTo>
                      <a:lnTo>
                        <a:pt x="558" y="6"/>
                      </a:lnTo>
                      <a:lnTo>
                        <a:pt x="552" y="6"/>
                      </a:lnTo>
                      <a:lnTo>
                        <a:pt x="552" y="0"/>
                      </a:lnTo>
                      <a:close/>
                      <a:moveTo>
                        <a:pt x="564" y="0"/>
                      </a:moveTo>
                      <a:lnTo>
                        <a:pt x="570" y="0"/>
                      </a:lnTo>
                      <a:lnTo>
                        <a:pt x="570" y="6"/>
                      </a:lnTo>
                      <a:lnTo>
                        <a:pt x="564" y="6"/>
                      </a:lnTo>
                      <a:lnTo>
                        <a:pt x="564" y="0"/>
                      </a:lnTo>
                      <a:close/>
                      <a:moveTo>
                        <a:pt x="576" y="0"/>
                      </a:moveTo>
                      <a:lnTo>
                        <a:pt x="582" y="0"/>
                      </a:lnTo>
                      <a:lnTo>
                        <a:pt x="582" y="6"/>
                      </a:lnTo>
                      <a:lnTo>
                        <a:pt x="576" y="6"/>
                      </a:lnTo>
                      <a:lnTo>
                        <a:pt x="576" y="0"/>
                      </a:lnTo>
                      <a:close/>
                      <a:moveTo>
                        <a:pt x="588" y="0"/>
                      </a:moveTo>
                      <a:lnTo>
                        <a:pt x="594" y="0"/>
                      </a:lnTo>
                      <a:lnTo>
                        <a:pt x="594" y="6"/>
                      </a:lnTo>
                      <a:lnTo>
                        <a:pt x="588" y="6"/>
                      </a:lnTo>
                      <a:lnTo>
                        <a:pt x="588" y="0"/>
                      </a:lnTo>
                      <a:close/>
                      <a:moveTo>
                        <a:pt x="600" y="0"/>
                      </a:moveTo>
                      <a:lnTo>
                        <a:pt x="606" y="0"/>
                      </a:lnTo>
                      <a:lnTo>
                        <a:pt x="606" y="6"/>
                      </a:lnTo>
                      <a:lnTo>
                        <a:pt x="600" y="6"/>
                      </a:lnTo>
                      <a:lnTo>
                        <a:pt x="600" y="0"/>
                      </a:lnTo>
                      <a:close/>
                      <a:moveTo>
                        <a:pt x="612" y="0"/>
                      </a:moveTo>
                      <a:lnTo>
                        <a:pt x="618" y="0"/>
                      </a:lnTo>
                      <a:lnTo>
                        <a:pt x="618" y="6"/>
                      </a:lnTo>
                      <a:lnTo>
                        <a:pt x="612" y="6"/>
                      </a:lnTo>
                      <a:lnTo>
                        <a:pt x="612" y="0"/>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44"/>
                <p:cNvSpPr>
                  <a:spLocks noEditPoints="1"/>
                </p:cNvSpPr>
                <p:nvPr/>
              </p:nvSpPr>
              <p:spPr bwMode="auto">
                <a:xfrm>
                  <a:off x="4527550" y="3167063"/>
                  <a:ext cx="746125" cy="9525"/>
                </a:xfrm>
                <a:custGeom>
                  <a:avLst/>
                  <a:gdLst/>
                  <a:ahLst/>
                  <a:cxnLst>
                    <a:cxn ang="0">
                      <a:pos x="470" y="0"/>
                    </a:cxn>
                    <a:cxn ang="0">
                      <a:pos x="452" y="0"/>
                    </a:cxn>
                    <a:cxn ang="0">
                      <a:pos x="440" y="6"/>
                    </a:cxn>
                    <a:cxn ang="0">
                      <a:pos x="434" y="6"/>
                    </a:cxn>
                    <a:cxn ang="0">
                      <a:pos x="434" y="6"/>
                    </a:cxn>
                    <a:cxn ang="0">
                      <a:pos x="422" y="0"/>
                    </a:cxn>
                    <a:cxn ang="0">
                      <a:pos x="404" y="0"/>
                    </a:cxn>
                    <a:cxn ang="0">
                      <a:pos x="392" y="6"/>
                    </a:cxn>
                    <a:cxn ang="0">
                      <a:pos x="386" y="6"/>
                    </a:cxn>
                    <a:cxn ang="0">
                      <a:pos x="386" y="6"/>
                    </a:cxn>
                    <a:cxn ang="0">
                      <a:pos x="374" y="0"/>
                    </a:cxn>
                    <a:cxn ang="0">
                      <a:pos x="356" y="0"/>
                    </a:cxn>
                    <a:cxn ang="0">
                      <a:pos x="344" y="6"/>
                    </a:cxn>
                    <a:cxn ang="0">
                      <a:pos x="338" y="6"/>
                    </a:cxn>
                    <a:cxn ang="0">
                      <a:pos x="338" y="6"/>
                    </a:cxn>
                    <a:cxn ang="0">
                      <a:pos x="326" y="0"/>
                    </a:cxn>
                    <a:cxn ang="0">
                      <a:pos x="308" y="0"/>
                    </a:cxn>
                    <a:cxn ang="0">
                      <a:pos x="296" y="6"/>
                    </a:cxn>
                    <a:cxn ang="0">
                      <a:pos x="290" y="6"/>
                    </a:cxn>
                    <a:cxn ang="0">
                      <a:pos x="290" y="6"/>
                    </a:cxn>
                    <a:cxn ang="0">
                      <a:pos x="278" y="0"/>
                    </a:cxn>
                    <a:cxn ang="0">
                      <a:pos x="260" y="0"/>
                    </a:cxn>
                    <a:cxn ang="0">
                      <a:pos x="248" y="6"/>
                    </a:cxn>
                    <a:cxn ang="0">
                      <a:pos x="242" y="6"/>
                    </a:cxn>
                    <a:cxn ang="0">
                      <a:pos x="242" y="6"/>
                    </a:cxn>
                    <a:cxn ang="0">
                      <a:pos x="230" y="0"/>
                    </a:cxn>
                    <a:cxn ang="0">
                      <a:pos x="212" y="0"/>
                    </a:cxn>
                    <a:cxn ang="0">
                      <a:pos x="200" y="6"/>
                    </a:cxn>
                    <a:cxn ang="0">
                      <a:pos x="194" y="6"/>
                    </a:cxn>
                    <a:cxn ang="0">
                      <a:pos x="194" y="6"/>
                    </a:cxn>
                    <a:cxn ang="0">
                      <a:pos x="182" y="0"/>
                    </a:cxn>
                    <a:cxn ang="0">
                      <a:pos x="164" y="0"/>
                    </a:cxn>
                    <a:cxn ang="0">
                      <a:pos x="152" y="6"/>
                    </a:cxn>
                    <a:cxn ang="0">
                      <a:pos x="146" y="6"/>
                    </a:cxn>
                    <a:cxn ang="0">
                      <a:pos x="146" y="6"/>
                    </a:cxn>
                    <a:cxn ang="0">
                      <a:pos x="134" y="0"/>
                    </a:cxn>
                    <a:cxn ang="0">
                      <a:pos x="116" y="0"/>
                    </a:cxn>
                    <a:cxn ang="0">
                      <a:pos x="104" y="6"/>
                    </a:cxn>
                    <a:cxn ang="0">
                      <a:pos x="98" y="6"/>
                    </a:cxn>
                    <a:cxn ang="0">
                      <a:pos x="98" y="6"/>
                    </a:cxn>
                    <a:cxn ang="0">
                      <a:pos x="86" y="0"/>
                    </a:cxn>
                    <a:cxn ang="0">
                      <a:pos x="68" y="0"/>
                    </a:cxn>
                    <a:cxn ang="0">
                      <a:pos x="56" y="6"/>
                    </a:cxn>
                    <a:cxn ang="0">
                      <a:pos x="50" y="6"/>
                    </a:cxn>
                    <a:cxn ang="0">
                      <a:pos x="50" y="6"/>
                    </a:cxn>
                    <a:cxn ang="0">
                      <a:pos x="38" y="0"/>
                    </a:cxn>
                    <a:cxn ang="0">
                      <a:pos x="20" y="0"/>
                    </a:cxn>
                    <a:cxn ang="0">
                      <a:pos x="8" y="6"/>
                    </a:cxn>
                    <a:cxn ang="0">
                      <a:pos x="2" y="6"/>
                    </a:cxn>
                    <a:cxn ang="0">
                      <a:pos x="2" y="6"/>
                    </a:cxn>
                  </a:cxnLst>
                  <a:rect l="0" t="0" r="r" b="b"/>
                  <a:pathLst>
                    <a:path w="470" h="6">
                      <a:moveTo>
                        <a:pt x="470" y="6"/>
                      </a:moveTo>
                      <a:lnTo>
                        <a:pt x="464" y="6"/>
                      </a:lnTo>
                      <a:lnTo>
                        <a:pt x="464" y="0"/>
                      </a:lnTo>
                      <a:lnTo>
                        <a:pt x="470" y="0"/>
                      </a:lnTo>
                      <a:lnTo>
                        <a:pt x="470" y="6"/>
                      </a:lnTo>
                      <a:close/>
                      <a:moveTo>
                        <a:pt x="458" y="6"/>
                      </a:moveTo>
                      <a:lnTo>
                        <a:pt x="452" y="6"/>
                      </a:lnTo>
                      <a:lnTo>
                        <a:pt x="452" y="0"/>
                      </a:lnTo>
                      <a:lnTo>
                        <a:pt x="458" y="0"/>
                      </a:lnTo>
                      <a:lnTo>
                        <a:pt x="458" y="6"/>
                      </a:lnTo>
                      <a:close/>
                      <a:moveTo>
                        <a:pt x="446" y="6"/>
                      </a:moveTo>
                      <a:lnTo>
                        <a:pt x="440" y="6"/>
                      </a:lnTo>
                      <a:lnTo>
                        <a:pt x="440" y="0"/>
                      </a:lnTo>
                      <a:lnTo>
                        <a:pt x="446" y="0"/>
                      </a:lnTo>
                      <a:lnTo>
                        <a:pt x="446" y="6"/>
                      </a:lnTo>
                      <a:close/>
                      <a:moveTo>
                        <a:pt x="434" y="6"/>
                      </a:moveTo>
                      <a:lnTo>
                        <a:pt x="428" y="6"/>
                      </a:lnTo>
                      <a:lnTo>
                        <a:pt x="428" y="0"/>
                      </a:lnTo>
                      <a:lnTo>
                        <a:pt x="434" y="0"/>
                      </a:lnTo>
                      <a:lnTo>
                        <a:pt x="434" y="6"/>
                      </a:lnTo>
                      <a:close/>
                      <a:moveTo>
                        <a:pt x="422" y="6"/>
                      </a:moveTo>
                      <a:lnTo>
                        <a:pt x="416" y="6"/>
                      </a:lnTo>
                      <a:lnTo>
                        <a:pt x="416" y="0"/>
                      </a:lnTo>
                      <a:lnTo>
                        <a:pt x="422" y="0"/>
                      </a:lnTo>
                      <a:lnTo>
                        <a:pt x="422" y="6"/>
                      </a:lnTo>
                      <a:close/>
                      <a:moveTo>
                        <a:pt x="410" y="6"/>
                      </a:moveTo>
                      <a:lnTo>
                        <a:pt x="404" y="6"/>
                      </a:lnTo>
                      <a:lnTo>
                        <a:pt x="404" y="0"/>
                      </a:lnTo>
                      <a:lnTo>
                        <a:pt x="410" y="0"/>
                      </a:lnTo>
                      <a:lnTo>
                        <a:pt x="410" y="6"/>
                      </a:lnTo>
                      <a:close/>
                      <a:moveTo>
                        <a:pt x="398" y="6"/>
                      </a:moveTo>
                      <a:lnTo>
                        <a:pt x="392" y="6"/>
                      </a:lnTo>
                      <a:lnTo>
                        <a:pt x="392" y="0"/>
                      </a:lnTo>
                      <a:lnTo>
                        <a:pt x="398" y="0"/>
                      </a:lnTo>
                      <a:lnTo>
                        <a:pt x="398" y="6"/>
                      </a:lnTo>
                      <a:close/>
                      <a:moveTo>
                        <a:pt x="386" y="6"/>
                      </a:moveTo>
                      <a:lnTo>
                        <a:pt x="380" y="6"/>
                      </a:lnTo>
                      <a:lnTo>
                        <a:pt x="380" y="0"/>
                      </a:lnTo>
                      <a:lnTo>
                        <a:pt x="386" y="0"/>
                      </a:lnTo>
                      <a:lnTo>
                        <a:pt x="386" y="6"/>
                      </a:lnTo>
                      <a:close/>
                      <a:moveTo>
                        <a:pt x="374" y="6"/>
                      </a:moveTo>
                      <a:lnTo>
                        <a:pt x="368" y="6"/>
                      </a:lnTo>
                      <a:lnTo>
                        <a:pt x="368" y="0"/>
                      </a:lnTo>
                      <a:lnTo>
                        <a:pt x="374" y="0"/>
                      </a:lnTo>
                      <a:lnTo>
                        <a:pt x="374" y="6"/>
                      </a:lnTo>
                      <a:close/>
                      <a:moveTo>
                        <a:pt x="362" y="6"/>
                      </a:moveTo>
                      <a:lnTo>
                        <a:pt x="356" y="6"/>
                      </a:lnTo>
                      <a:lnTo>
                        <a:pt x="356" y="0"/>
                      </a:lnTo>
                      <a:lnTo>
                        <a:pt x="362" y="0"/>
                      </a:lnTo>
                      <a:lnTo>
                        <a:pt x="362" y="6"/>
                      </a:lnTo>
                      <a:close/>
                      <a:moveTo>
                        <a:pt x="350" y="6"/>
                      </a:moveTo>
                      <a:lnTo>
                        <a:pt x="344" y="6"/>
                      </a:lnTo>
                      <a:lnTo>
                        <a:pt x="344" y="0"/>
                      </a:lnTo>
                      <a:lnTo>
                        <a:pt x="350" y="0"/>
                      </a:lnTo>
                      <a:lnTo>
                        <a:pt x="350" y="6"/>
                      </a:lnTo>
                      <a:close/>
                      <a:moveTo>
                        <a:pt x="338" y="6"/>
                      </a:moveTo>
                      <a:lnTo>
                        <a:pt x="332" y="6"/>
                      </a:lnTo>
                      <a:lnTo>
                        <a:pt x="332" y="0"/>
                      </a:lnTo>
                      <a:lnTo>
                        <a:pt x="338" y="0"/>
                      </a:lnTo>
                      <a:lnTo>
                        <a:pt x="338" y="6"/>
                      </a:lnTo>
                      <a:close/>
                      <a:moveTo>
                        <a:pt x="326" y="6"/>
                      </a:moveTo>
                      <a:lnTo>
                        <a:pt x="320" y="6"/>
                      </a:lnTo>
                      <a:lnTo>
                        <a:pt x="320" y="0"/>
                      </a:lnTo>
                      <a:lnTo>
                        <a:pt x="326" y="0"/>
                      </a:lnTo>
                      <a:lnTo>
                        <a:pt x="326" y="6"/>
                      </a:lnTo>
                      <a:close/>
                      <a:moveTo>
                        <a:pt x="314" y="6"/>
                      </a:moveTo>
                      <a:lnTo>
                        <a:pt x="308" y="6"/>
                      </a:lnTo>
                      <a:lnTo>
                        <a:pt x="308" y="0"/>
                      </a:lnTo>
                      <a:lnTo>
                        <a:pt x="314" y="0"/>
                      </a:lnTo>
                      <a:lnTo>
                        <a:pt x="314" y="6"/>
                      </a:lnTo>
                      <a:close/>
                      <a:moveTo>
                        <a:pt x="302" y="6"/>
                      </a:moveTo>
                      <a:lnTo>
                        <a:pt x="296" y="6"/>
                      </a:lnTo>
                      <a:lnTo>
                        <a:pt x="296" y="0"/>
                      </a:lnTo>
                      <a:lnTo>
                        <a:pt x="302" y="0"/>
                      </a:lnTo>
                      <a:lnTo>
                        <a:pt x="302" y="6"/>
                      </a:lnTo>
                      <a:close/>
                      <a:moveTo>
                        <a:pt x="290" y="6"/>
                      </a:moveTo>
                      <a:lnTo>
                        <a:pt x="284" y="6"/>
                      </a:lnTo>
                      <a:lnTo>
                        <a:pt x="284" y="0"/>
                      </a:lnTo>
                      <a:lnTo>
                        <a:pt x="290" y="0"/>
                      </a:lnTo>
                      <a:lnTo>
                        <a:pt x="290" y="6"/>
                      </a:lnTo>
                      <a:close/>
                      <a:moveTo>
                        <a:pt x="278" y="6"/>
                      </a:moveTo>
                      <a:lnTo>
                        <a:pt x="272" y="6"/>
                      </a:lnTo>
                      <a:lnTo>
                        <a:pt x="272" y="0"/>
                      </a:lnTo>
                      <a:lnTo>
                        <a:pt x="278" y="0"/>
                      </a:lnTo>
                      <a:lnTo>
                        <a:pt x="278" y="6"/>
                      </a:lnTo>
                      <a:close/>
                      <a:moveTo>
                        <a:pt x="266" y="6"/>
                      </a:moveTo>
                      <a:lnTo>
                        <a:pt x="260" y="6"/>
                      </a:lnTo>
                      <a:lnTo>
                        <a:pt x="260" y="0"/>
                      </a:lnTo>
                      <a:lnTo>
                        <a:pt x="266" y="0"/>
                      </a:lnTo>
                      <a:lnTo>
                        <a:pt x="266" y="6"/>
                      </a:lnTo>
                      <a:close/>
                      <a:moveTo>
                        <a:pt x="254" y="6"/>
                      </a:moveTo>
                      <a:lnTo>
                        <a:pt x="248" y="6"/>
                      </a:lnTo>
                      <a:lnTo>
                        <a:pt x="248" y="0"/>
                      </a:lnTo>
                      <a:lnTo>
                        <a:pt x="254" y="0"/>
                      </a:lnTo>
                      <a:lnTo>
                        <a:pt x="254" y="6"/>
                      </a:lnTo>
                      <a:close/>
                      <a:moveTo>
                        <a:pt x="242" y="6"/>
                      </a:moveTo>
                      <a:lnTo>
                        <a:pt x="236" y="6"/>
                      </a:lnTo>
                      <a:lnTo>
                        <a:pt x="236" y="0"/>
                      </a:lnTo>
                      <a:lnTo>
                        <a:pt x="242" y="0"/>
                      </a:lnTo>
                      <a:lnTo>
                        <a:pt x="242" y="6"/>
                      </a:lnTo>
                      <a:close/>
                      <a:moveTo>
                        <a:pt x="230" y="6"/>
                      </a:moveTo>
                      <a:lnTo>
                        <a:pt x="224" y="6"/>
                      </a:lnTo>
                      <a:lnTo>
                        <a:pt x="224" y="0"/>
                      </a:lnTo>
                      <a:lnTo>
                        <a:pt x="230" y="0"/>
                      </a:lnTo>
                      <a:lnTo>
                        <a:pt x="230" y="6"/>
                      </a:lnTo>
                      <a:close/>
                      <a:moveTo>
                        <a:pt x="218" y="6"/>
                      </a:moveTo>
                      <a:lnTo>
                        <a:pt x="212" y="6"/>
                      </a:lnTo>
                      <a:lnTo>
                        <a:pt x="212" y="0"/>
                      </a:lnTo>
                      <a:lnTo>
                        <a:pt x="218" y="0"/>
                      </a:lnTo>
                      <a:lnTo>
                        <a:pt x="218" y="6"/>
                      </a:lnTo>
                      <a:close/>
                      <a:moveTo>
                        <a:pt x="206" y="6"/>
                      </a:moveTo>
                      <a:lnTo>
                        <a:pt x="200" y="6"/>
                      </a:lnTo>
                      <a:lnTo>
                        <a:pt x="200" y="0"/>
                      </a:lnTo>
                      <a:lnTo>
                        <a:pt x="206" y="0"/>
                      </a:lnTo>
                      <a:lnTo>
                        <a:pt x="206" y="6"/>
                      </a:lnTo>
                      <a:close/>
                      <a:moveTo>
                        <a:pt x="194" y="6"/>
                      </a:moveTo>
                      <a:lnTo>
                        <a:pt x="188" y="6"/>
                      </a:lnTo>
                      <a:lnTo>
                        <a:pt x="188" y="0"/>
                      </a:lnTo>
                      <a:lnTo>
                        <a:pt x="194" y="0"/>
                      </a:lnTo>
                      <a:lnTo>
                        <a:pt x="194" y="6"/>
                      </a:lnTo>
                      <a:close/>
                      <a:moveTo>
                        <a:pt x="182" y="6"/>
                      </a:moveTo>
                      <a:lnTo>
                        <a:pt x="176" y="6"/>
                      </a:lnTo>
                      <a:lnTo>
                        <a:pt x="176" y="0"/>
                      </a:lnTo>
                      <a:lnTo>
                        <a:pt x="182" y="0"/>
                      </a:lnTo>
                      <a:lnTo>
                        <a:pt x="182" y="6"/>
                      </a:lnTo>
                      <a:close/>
                      <a:moveTo>
                        <a:pt x="170" y="6"/>
                      </a:moveTo>
                      <a:lnTo>
                        <a:pt x="164" y="6"/>
                      </a:lnTo>
                      <a:lnTo>
                        <a:pt x="164" y="0"/>
                      </a:lnTo>
                      <a:lnTo>
                        <a:pt x="170" y="0"/>
                      </a:lnTo>
                      <a:lnTo>
                        <a:pt x="170" y="6"/>
                      </a:lnTo>
                      <a:close/>
                      <a:moveTo>
                        <a:pt x="158" y="6"/>
                      </a:moveTo>
                      <a:lnTo>
                        <a:pt x="152" y="6"/>
                      </a:lnTo>
                      <a:lnTo>
                        <a:pt x="152" y="0"/>
                      </a:lnTo>
                      <a:lnTo>
                        <a:pt x="158" y="0"/>
                      </a:lnTo>
                      <a:lnTo>
                        <a:pt x="158" y="6"/>
                      </a:lnTo>
                      <a:close/>
                      <a:moveTo>
                        <a:pt x="146" y="6"/>
                      </a:moveTo>
                      <a:lnTo>
                        <a:pt x="140" y="6"/>
                      </a:lnTo>
                      <a:lnTo>
                        <a:pt x="140" y="0"/>
                      </a:lnTo>
                      <a:lnTo>
                        <a:pt x="146" y="0"/>
                      </a:lnTo>
                      <a:lnTo>
                        <a:pt x="146" y="6"/>
                      </a:lnTo>
                      <a:close/>
                      <a:moveTo>
                        <a:pt x="134" y="6"/>
                      </a:moveTo>
                      <a:lnTo>
                        <a:pt x="128" y="6"/>
                      </a:lnTo>
                      <a:lnTo>
                        <a:pt x="128" y="0"/>
                      </a:lnTo>
                      <a:lnTo>
                        <a:pt x="134" y="0"/>
                      </a:lnTo>
                      <a:lnTo>
                        <a:pt x="134" y="6"/>
                      </a:lnTo>
                      <a:close/>
                      <a:moveTo>
                        <a:pt x="122" y="6"/>
                      </a:moveTo>
                      <a:lnTo>
                        <a:pt x="116" y="6"/>
                      </a:lnTo>
                      <a:lnTo>
                        <a:pt x="116" y="0"/>
                      </a:lnTo>
                      <a:lnTo>
                        <a:pt x="122" y="0"/>
                      </a:lnTo>
                      <a:lnTo>
                        <a:pt x="122" y="6"/>
                      </a:lnTo>
                      <a:close/>
                      <a:moveTo>
                        <a:pt x="110" y="6"/>
                      </a:moveTo>
                      <a:lnTo>
                        <a:pt x="104" y="6"/>
                      </a:lnTo>
                      <a:lnTo>
                        <a:pt x="104" y="0"/>
                      </a:lnTo>
                      <a:lnTo>
                        <a:pt x="110" y="0"/>
                      </a:lnTo>
                      <a:lnTo>
                        <a:pt x="110" y="6"/>
                      </a:lnTo>
                      <a:close/>
                      <a:moveTo>
                        <a:pt x="98" y="6"/>
                      </a:moveTo>
                      <a:lnTo>
                        <a:pt x="92" y="6"/>
                      </a:lnTo>
                      <a:lnTo>
                        <a:pt x="92" y="0"/>
                      </a:lnTo>
                      <a:lnTo>
                        <a:pt x="98" y="0"/>
                      </a:lnTo>
                      <a:lnTo>
                        <a:pt x="98" y="6"/>
                      </a:lnTo>
                      <a:close/>
                      <a:moveTo>
                        <a:pt x="86" y="6"/>
                      </a:moveTo>
                      <a:lnTo>
                        <a:pt x="80" y="6"/>
                      </a:lnTo>
                      <a:lnTo>
                        <a:pt x="80" y="0"/>
                      </a:lnTo>
                      <a:lnTo>
                        <a:pt x="86" y="0"/>
                      </a:lnTo>
                      <a:lnTo>
                        <a:pt x="86" y="6"/>
                      </a:lnTo>
                      <a:close/>
                      <a:moveTo>
                        <a:pt x="74" y="6"/>
                      </a:moveTo>
                      <a:lnTo>
                        <a:pt x="68" y="6"/>
                      </a:lnTo>
                      <a:lnTo>
                        <a:pt x="68" y="0"/>
                      </a:lnTo>
                      <a:lnTo>
                        <a:pt x="74" y="0"/>
                      </a:lnTo>
                      <a:lnTo>
                        <a:pt x="74" y="6"/>
                      </a:lnTo>
                      <a:close/>
                      <a:moveTo>
                        <a:pt x="62" y="6"/>
                      </a:moveTo>
                      <a:lnTo>
                        <a:pt x="56" y="6"/>
                      </a:lnTo>
                      <a:lnTo>
                        <a:pt x="56" y="0"/>
                      </a:lnTo>
                      <a:lnTo>
                        <a:pt x="62" y="0"/>
                      </a:lnTo>
                      <a:lnTo>
                        <a:pt x="62" y="6"/>
                      </a:lnTo>
                      <a:close/>
                      <a:moveTo>
                        <a:pt x="50" y="6"/>
                      </a:moveTo>
                      <a:lnTo>
                        <a:pt x="44" y="6"/>
                      </a:lnTo>
                      <a:lnTo>
                        <a:pt x="44" y="0"/>
                      </a:lnTo>
                      <a:lnTo>
                        <a:pt x="50" y="0"/>
                      </a:lnTo>
                      <a:lnTo>
                        <a:pt x="50" y="6"/>
                      </a:lnTo>
                      <a:close/>
                      <a:moveTo>
                        <a:pt x="38" y="6"/>
                      </a:moveTo>
                      <a:lnTo>
                        <a:pt x="32" y="6"/>
                      </a:lnTo>
                      <a:lnTo>
                        <a:pt x="32" y="0"/>
                      </a:lnTo>
                      <a:lnTo>
                        <a:pt x="38" y="0"/>
                      </a:lnTo>
                      <a:lnTo>
                        <a:pt x="38" y="6"/>
                      </a:lnTo>
                      <a:close/>
                      <a:moveTo>
                        <a:pt x="26" y="6"/>
                      </a:moveTo>
                      <a:lnTo>
                        <a:pt x="20" y="6"/>
                      </a:lnTo>
                      <a:lnTo>
                        <a:pt x="20" y="0"/>
                      </a:lnTo>
                      <a:lnTo>
                        <a:pt x="26" y="0"/>
                      </a:lnTo>
                      <a:lnTo>
                        <a:pt x="26" y="6"/>
                      </a:lnTo>
                      <a:close/>
                      <a:moveTo>
                        <a:pt x="14" y="6"/>
                      </a:moveTo>
                      <a:lnTo>
                        <a:pt x="8" y="6"/>
                      </a:lnTo>
                      <a:lnTo>
                        <a:pt x="8" y="0"/>
                      </a:lnTo>
                      <a:lnTo>
                        <a:pt x="14" y="0"/>
                      </a:lnTo>
                      <a:lnTo>
                        <a:pt x="14" y="6"/>
                      </a:lnTo>
                      <a:close/>
                      <a:moveTo>
                        <a:pt x="2" y="6"/>
                      </a:moveTo>
                      <a:lnTo>
                        <a:pt x="0" y="6"/>
                      </a:lnTo>
                      <a:lnTo>
                        <a:pt x="0" y="0"/>
                      </a:lnTo>
                      <a:lnTo>
                        <a:pt x="2" y="0"/>
                      </a:lnTo>
                      <a:lnTo>
                        <a:pt x="2" y="6"/>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45"/>
                <p:cNvSpPr>
                  <a:spLocks noEditPoints="1"/>
                </p:cNvSpPr>
                <p:nvPr/>
              </p:nvSpPr>
              <p:spPr bwMode="auto">
                <a:xfrm>
                  <a:off x="5268913" y="2522538"/>
                  <a:ext cx="9525" cy="649288"/>
                </a:xfrm>
                <a:custGeom>
                  <a:avLst/>
                  <a:gdLst/>
                  <a:ahLst/>
                  <a:cxnLst>
                    <a:cxn ang="0">
                      <a:pos x="0" y="6"/>
                    </a:cxn>
                    <a:cxn ang="0">
                      <a:pos x="6" y="12"/>
                    </a:cxn>
                    <a:cxn ang="0">
                      <a:pos x="0" y="12"/>
                    </a:cxn>
                    <a:cxn ang="0">
                      <a:pos x="6" y="30"/>
                    </a:cxn>
                    <a:cxn ang="0">
                      <a:pos x="6" y="24"/>
                    </a:cxn>
                    <a:cxn ang="0">
                      <a:pos x="0" y="42"/>
                    </a:cxn>
                    <a:cxn ang="0">
                      <a:pos x="6" y="48"/>
                    </a:cxn>
                    <a:cxn ang="0">
                      <a:pos x="0" y="48"/>
                    </a:cxn>
                    <a:cxn ang="0">
                      <a:pos x="6" y="66"/>
                    </a:cxn>
                    <a:cxn ang="0">
                      <a:pos x="6" y="60"/>
                    </a:cxn>
                    <a:cxn ang="0">
                      <a:pos x="0" y="78"/>
                    </a:cxn>
                    <a:cxn ang="0">
                      <a:pos x="6" y="84"/>
                    </a:cxn>
                    <a:cxn ang="0">
                      <a:pos x="0" y="84"/>
                    </a:cxn>
                    <a:cxn ang="0">
                      <a:pos x="6" y="102"/>
                    </a:cxn>
                    <a:cxn ang="0">
                      <a:pos x="6" y="96"/>
                    </a:cxn>
                    <a:cxn ang="0">
                      <a:pos x="0" y="114"/>
                    </a:cxn>
                    <a:cxn ang="0">
                      <a:pos x="6" y="120"/>
                    </a:cxn>
                    <a:cxn ang="0">
                      <a:pos x="0" y="120"/>
                    </a:cxn>
                    <a:cxn ang="0">
                      <a:pos x="6" y="138"/>
                    </a:cxn>
                    <a:cxn ang="0">
                      <a:pos x="6" y="132"/>
                    </a:cxn>
                    <a:cxn ang="0">
                      <a:pos x="0" y="150"/>
                    </a:cxn>
                    <a:cxn ang="0">
                      <a:pos x="6" y="156"/>
                    </a:cxn>
                    <a:cxn ang="0">
                      <a:pos x="0" y="156"/>
                    </a:cxn>
                    <a:cxn ang="0">
                      <a:pos x="6" y="174"/>
                    </a:cxn>
                    <a:cxn ang="0">
                      <a:pos x="6" y="168"/>
                    </a:cxn>
                    <a:cxn ang="0">
                      <a:pos x="0" y="186"/>
                    </a:cxn>
                    <a:cxn ang="0">
                      <a:pos x="6" y="192"/>
                    </a:cxn>
                    <a:cxn ang="0">
                      <a:pos x="0" y="192"/>
                    </a:cxn>
                    <a:cxn ang="0">
                      <a:pos x="6" y="210"/>
                    </a:cxn>
                    <a:cxn ang="0">
                      <a:pos x="6" y="204"/>
                    </a:cxn>
                    <a:cxn ang="0">
                      <a:pos x="0" y="222"/>
                    </a:cxn>
                    <a:cxn ang="0">
                      <a:pos x="6" y="228"/>
                    </a:cxn>
                    <a:cxn ang="0">
                      <a:pos x="0" y="228"/>
                    </a:cxn>
                    <a:cxn ang="0">
                      <a:pos x="6" y="246"/>
                    </a:cxn>
                    <a:cxn ang="0">
                      <a:pos x="6" y="240"/>
                    </a:cxn>
                    <a:cxn ang="0">
                      <a:pos x="0" y="258"/>
                    </a:cxn>
                    <a:cxn ang="0">
                      <a:pos x="6" y="264"/>
                    </a:cxn>
                    <a:cxn ang="0">
                      <a:pos x="0" y="264"/>
                    </a:cxn>
                    <a:cxn ang="0">
                      <a:pos x="6" y="282"/>
                    </a:cxn>
                    <a:cxn ang="0">
                      <a:pos x="6" y="276"/>
                    </a:cxn>
                    <a:cxn ang="0">
                      <a:pos x="0" y="294"/>
                    </a:cxn>
                    <a:cxn ang="0">
                      <a:pos x="6" y="300"/>
                    </a:cxn>
                    <a:cxn ang="0">
                      <a:pos x="0" y="300"/>
                    </a:cxn>
                    <a:cxn ang="0">
                      <a:pos x="6" y="318"/>
                    </a:cxn>
                    <a:cxn ang="0">
                      <a:pos x="6" y="312"/>
                    </a:cxn>
                    <a:cxn ang="0">
                      <a:pos x="0" y="330"/>
                    </a:cxn>
                    <a:cxn ang="0">
                      <a:pos x="6" y="336"/>
                    </a:cxn>
                    <a:cxn ang="0">
                      <a:pos x="0" y="336"/>
                    </a:cxn>
                    <a:cxn ang="0">
                      <a:pos x="6" y="354"/>
                    </a:cxn>
                    <a:cxn ang="0">
                      <a:pos x="6" y="348"/>
                    </a:cxn>
                    <a:cxn ang="0">
                      <a:pos x="0" y="366"/>
                    </a:cxn>
                    <a:cxn ang="0">
                      <a:pos x="6" y="372"/>
                    </a:cxn>
                    <a:cxn ang="0">
                      <a:pos x="0" y="372"/>
                    </a:cxn>
                    <a:cxn ang="0">
                      <a:pos x="6" y="390"/>
                    </a:cxn>
                    <a:cxn ang="0">
                      <a:pos x="6" y="384"/>
                    </a:cxn>
                    <a:cxn ang="0">
                      <a:pos x="0" y="402"/>
                    </a:cxn>
                    <a:cxn ang="0">
                      <a:pos x="6" y="408"/>
                    </a:cxn>
                    <a:cxn ang="0">
                      <a:pos x="0" y="408"/>
                    </a:cxn>
                  </a:cxnLst>
                  <a:rect l="0" t="0" r="r" b="b"/>
                  <a:pathLst>
                    <a:path w="6" h="409">
                      <a:moveTo>
                        <a:pt x="6" y="0"/>
                      </a:moveTo>
                      <a:lnTo>
                        <a:pt x="6" y="6"/>
                      </a:lnTo>
                      <a:lnTo>
                        <a:pt x="0" y="6"/>
                      </a:lnTo>
                      <a:lnTo>
                        <a:pt x="0" y="0"/>
                      </a:lnTo>
                      <a:lnTo>
                        <a:pt x="6" y="0"/>
                      </a:lnTo>
                      <a:close/>
                      <a:moveTo>
                        <a:pt x="6" y="12"/>
                      </a:moveTo>
                      <a:lnTo>
                        <a:pt x="6" y="18"/>
                      </a:lnTo>
                      <a:lnTo>
                        <a:pt x="0" y="18"/>
                      </a:lnTo>
                      <a:lnTo>
                        <a:pt x="0" y="12"/>
                      </a:lnTo>
                      <a:lnTo>
                        <a:pt x="6" y="12"/>
                      </a:lnTo>
                      <a:close/>
                      <a:moveTo>
                        <a:pt x="6" y="24"/>
                      </a:moveTo>
                      <a:lnTo>
                        <a:pt x="6" y="30"/>
                      </a:lnTo>
                      <a:lnTo>
                        <a:pt x="0" y="30"/>
                      </a:lnTo>
                      <a:lnTo>
                        <a:pt x="0" y="24"/>
                      </a:lnTo>
                      <a:lnTo>
                        <a:pt x="6" y="24"/>
                      </a:lnTo>
                      <a:close/>
                      <a:moveTo>
                        <a:pt x="6" y="36"/>
                      </a:moveTo>
                      <a:lnTo>
                        <a:pt x="6" y="42"/>
                      </a:lnTo>
                      <a:lnTo>
                        <a:pt x="0" y="42"/>
                      </a:lnTo>
                      <a:lnTo>
                        <a:pt x="0" y="36"/>
                      </a:lnTo>
                      <a:lnTo>
                        <a:pt x="6" y="36"/>
                      </a:lnTo>
                      <a:close/>
                      <a:moveTo>
                        <a:pt x="6" y="48"/>
                      </a:moveTo>
                      <a:lnTo>
                        <a:pt x="6" y="54"/>
                      </a:lnTo>
                      <a:lnTo>
                        <a:pt x="0" y="54"/>
                      </a:lnTo>
                      <a:lnTo>
                        <a:pt x="0" y="48"/>
                      </a:lnTo>
                      <a:lnTo>
                        <a:pt x="6" y="48"/>
                      </a:lnTo>
                      <a:close/>
                      <a:moveTo>
                        <a:pt x="6" y="60"/>
                      </a:moveTo>
                      <a:lnTo>
                        <a:pt x="6" y="66"/>
                      </a:lnTo>
                      <a:lnTo>
                        <a:pt x="0" y="66"/>
                      </a:lnTo>
                      <a:lnTo>
                        <a:pt x="0" y="60"/>
                      </a:lnTo>
                      <a:lnTo>
                        <a:pt x="6" y="60"/>
                      </a:lnTo>
                      <a:close/>
                      <a:moveTo>
                        <a:pt x="6" y="72"/>
                      </a:moveTo>
                      <a:lnTo>
                        <a:pt x="6" y="78"/>
                      </a:lnTo>
                      <a:lnTo>
                        <a:pt x="0" y="78"/>
                      </a:lnTo>
                      <a:lnTo>
                        <a:pt x="0" y="72"/>
                      </a:lnTo>
                      <a:lnTo>
                        <a:pt x="6" y="72"/>
                      </a:lnTo>
                      <a:close/>
                      <a:moveTo>
                        <a:pt x="6" y="84"/>
                      </a:moveTo>
                      <a:lnTo>
                        <a:pt x="6" y="90"/>
                      </a:lnTo>
                      <a:lnTo>
                        <a:pt x="0" y="90"/>
                      </a:lnTo>
                      <a:lnTo>
                        <a:pt x="0" y="84"/>
                      </a:lnTo>
                      <a:lnTo>
                        <a:pt x="6" y="84"/>
                      </a:lnTo>
                      <a:close/>
                      <a:moveTo>
                        <a:pt x="6" y="96"/>
                      </a:moveTo>
                      <a:lnTo>
                        <a:pt x="6" y="102"/>
                      </a:lnTo>
                      <a:lnTo>
                        <a:pt x="0" y="102"/>
                      </a:lnTo>
                      <a:lnTo>
                        <a:pt x="0" y="96"/>
                      </a:lnTo>
                      <a:lnTo>
                        <a:pt x="6" y="96"/>
                      </a:lnTo>
                      <a:close/>
                      <a:moveTo>
                        <a:pt x="6" y="108"/>
                      </a:moveTo>
                      <a:lnTo>
                        <a:pt x="6" y="114"/>
                      </a:lnTo>
                      <a:lnTo>
                        <a:pt x="0" y="114"/>
                      </a:lnTo>
                      <a:lnTo>
                        <a:pt x="0" y="108"/>
                      </a:lnTo>
                      <a:lnTo>
                        <a:pt x="6" y="108"/>
                      </a:lnTo>
                      <a:close/>
                      <a:moveTo>
                        <a:pt x="6" y="120"/>
                      </a:moveTo>
                      <a:lnTo>
                        <a:pt x="6" y="126"/>
                      </a:lnTo>
                      <a:lnTo>
                        <a:pt x="0" y="126"/>
                      </a:lnTo>
                      <a:lnTo>
                        <a:pt x="0" y="120"/>
                      </a:lnTo>
                      <a:lnTo>
                        <a:pt x="6" y="120"/>
                      </a:lnTo>
                      <a:close/>
                      <a:moveTo>
                        <a:pt x="6" y="132"/>
                      </a:moveTo>
                      <a:lnTo>
                        <a:pt x="6" y="138"/>
                      </a:lnTo>
                      <a:lnTo>
                        <a:pt x="0" y="138"/>
                      </a:lnTo>
                      <a:lnTo>
                        <a:pt x="0" y="132"/>
                      </a:lnTo>
                      <a:lnTo>
                        <a:pt x="6" y="132"/>
                      </a:lnTo>
                      <a:close/>
                      <a:moveTo>
                        <a:pt x="6" y="144"/>
                      </a:moveTo>
                      <a:lnTo>
                        <a:pt x="6" y="150"/>
                      </a:lnTo>
                      <a:lnTo>
                        <a:pt x="0" y="150"/>
                      </a:lnTo>
                      <a:lnTo>
                        <a:pt x="0" y="144"/>
                      </a:lnTo>
                      <a:lnTo>
                        <a:pt x="6" y="144"/>
                      </a:lnTo>
                      <a:close/>
                      <a:moveTo>
                        <a:pt x="6" y="156"/>
                      </a:moveTo>
                      <a:lnTo>
                        <a:pt x="6" y="162"/>
                      </a:lnTo>
                      <a:lnTo>
                        <a:pt x="0" y="162"/>
                      </a:lnTo>
                      <a:lnTo>
                        <a:pt x="0" y="156"/>
                      </a:lnTo>
                      <a:lnTo>
                        <a:pt x="6" y="156"/>
                      </a:lnTo>
                      <a:close/>
                      <a:moveTo>
                        <a:pt x="6" y="168"/>
                      </a:moveTo>
                      <a:lnTo>
                        <a:pt x="6" y="174"/>
                      </a:lnTo>
                      <a:lnTo>
                        <a:pt x="0" y="174"/>
                      </a:lnTo>
                      <a:lnTo>
                        <a:pt x="0" y="168"/>
                      </a:lnTo>
                      <a:lnTo>
                        <a:pt x="6" y="168"/>
                      </a:lnTo>
                      <a:close/>
                      <a:moveTo>
                        <a:pt x="6" y="180"/>
                      </a:moveTo>
                      <a:lnTo>
                        <a:pt x="6" y="186"/>
                      </a:lnTo>
                      <a:lnTo>
                        <a:pt x="0" y="186"/>
                      </a:lnTo>
                      <a:lnTo>
                        <a:pt x="0" y="180"/>
                      </a:lnTo>
                      <a:lnTo>
                        <a:pt x="6" y="180"/>
                      </a:lnTo>
                      <a:close/>
                      <a:moveTo>
                        <a:pt x="6" y="192"/>
                      </a:moveTo>
                      <a:lnTo>
                        <a:pt x="6" y="198"/>
                      </a:lnTo>
                      <a:lnTo>
                        <a:pt x="0" y="198"/>
                      </a:lnTo>
                      <a:lnTo>
                        <a:pt x="0" y="192"/>
                      </a:lnTo>
                      <a:lnTo>
                        <a:pt x="6" y="192"/>
                      </a:lnTo>
                      <a:close/>
                      <a:moveTo>
                        <a:pt x="6" y="204"/>
                      </a:moveTo>
                      <a:lnTo>
                        <a:pt x="6" y="210"/>
                      </a:lnTo>
                      <a:lnTo>
                        <a:pt x="0" y="210"/>
                      </a:lnTo>
                      <a:lnTo>
                        <a:pt x="0" y="204"/>
                      </a:lnTo>
                      <a:lnTo>
                        <a:pt x="6" y="204"/>
                      </a:lnTo>
                      <a:close/>
                      <a:moveTo>
                        <a:pt x="6" y="216"/>
                      </a:moveTo>
                      <a:lnTo>
                        <a:pt x="6" y="222"/>
                      </a:lnTo>
                      <a:lnTo>
                        <a:pt x="0" y="222"/>
                      </a:lnTo>
                      <a:lnTo>
                        <a:pt x="0" y="216"/>
                      </a:lnTo>
                      <a:lnTo>
                        <a:pt x="6" y="216"/>
                      </a:lnTo>
                      <a:close/>
                      <a:moveTo>
                        <a:pt x="6" y="228"/>
                      </a:moveTo>
                      <a:lnTo>
                        <a:pt x="6" y="234"/>
                      </a:lnTo>
                      <a:lnTo>
                        <a:pt x="0" y="234"/>
                      </a:lnTo>
                      <a:lnTo>
                        <a:pt x="0" y="228"/>
                      </a:lnTo>
                      <a:lnTo>
                        <a:pt x="6" y="228"/>
                      </a:lnTo>
                      <a:close/>
                      <a:moveTo>
                        <a:pt x="6" y="240"/>
                      </a:moveTo>
                      <a:lnTo>
                        <a:pt x="6" y="246"/>
                      </a:lnTo>
                      <a:lnTo>
                        <a:pt x="0" y="246"/>
                      </a:lnTo>
                      <a:lnTo>
                        <a:pt x="0" y="240"/>
                      </a:lnTo>
                      <a:lnTo>
                        <a:pt x="6" y="240"/>
                      </a:lnTo>
                      <a:close/>
                      <a:moveTo>
                        <a:pt x="6" y="252"/>
                      </a:moveTo>
                      <a:lnTo>
                        <a:pt x="6" y="258"/>
                      </a:lnTo>
                      <a:lnTo>
                        <a:pt x="0" y="258"/>
                      </a:lnTo>
                      <a:lnTo>
                        <a:pt x="0" y="252"/>
                      </a:lnTo>
                      <a:lnTo>
                        <a:pt x="6" y="252"/>
                      </a:lnTo>
                      <a:close/>
                      <a:moveTo>
                        <a:pt x="6" y="264"/>
                      </a:moveTo>
                      <a:lnTo>
                        <a:pt x="6" y="270"/>
                      </a:lnTo>
                      <a:lnTo>
                        <a:pt x="0" y="270"/>
                      </a:lnTo>
                      <a:lnTo>
                        <a:pt x="0" y="264"/>
                      </a:lnTo>
                      <a:lnTo>
                        <a:pt x="6" y="264"/>
                      </a:lnTo>
                      <a:close/>
                      <a:moveTo>
                        <a:pt x="6" y="276"/>
                      </a:moveTo>
                      <a:lnTo>
                        <a:pt x="6" y="282"/>
                      </a:lnTo>
                      <a:lnTo>
                        <a:pt x="0" y="282"/>
                      </a:lnTo>
                      <a:lnTo>
                        <a:pt x="0" y="276"/>
                      </a:lnTo>
                      <a:lnTo>
                        <a:pt x="6" y="276"/>
                      </a:lnTo>
                      <a:close/>
                      <a:moveTo>
                        <a:pt x="6" y="288"/>
                      </a:moveTo>
                      <a:lnTo>
                        <a:pt x="6" y="294"/>
                      </a:lnTo>
                      <a:lnTo>
                        <a:pt x="0" y="294"/>
                      </a:lnTo>
                      <a:lnTo>
                        <a:pt x="0" y="288"/>
                      </a:lnTo>
                      <a:lnTo>
                        <a:pt x="6" y="288"/>
                      </a:lnTo>
                      <a:close/>
                      <a:moveTo>
                        <a:pt x="6" y="300"/>
                      </a:moveTo>
                      <a:lnTo>
                        <a:pt x="6" y="306"/>
                      </a:lnTo>
                      <a:lnTo>
                        <a:pt x="0" y="306"/>
                      </a:lnTo>
                      <a:lnTo>
                        <a:pt x="0" y="300"/>
                      </a:lnTo>
                      <a:lnTo>
                        <a:pt x="6" y="300"/>
                      </a:lnTo>
                      <a:close/>
                      <a:moveTo>
                        <a:pt x="6" y="312"/>
                      </a:moveTo>
                      <a:lnTo>
                        <a:pt x="6" y="318"/>
                      </a:lnTo>
                      <a:lnTo>
                        <a:pt x="0" y="318"/>
                      </a:lnTo>
                      <a:lnTo>
                        <a:pt x="0" y="312"/>
                      </a:lnTo>
                      <a:lnTo>
                        <a:pt x="6" y="312"/>
                      </a:lnTo>
                      <a:close/>
                      <a:moveTo>
                        <a:pt x="6" y="324"/>
                      </a:moveTo>
                      <a:lnTo>
                        <a:pt x="6" y="330"/>
                      </a:lnTo>
                      <a:lnTo>
                        <a:pt x="0" y="330"/>
                      </a:lnTo>
                      <a:lnTo>
                        <a:pt x="0" y="324"/>
                      </a:lnTo>
                      <a:lnTo>
                        <a:pt x="6" y="324"/>
                      </a:lnTo>
                      <a:close/>
                      <a:moveTo>
                        <a:pt x="6" y="336"/>
                      </a:moveTo>
                      <a:lnTo>
                        <a:pt x="6" y="342"/>
                      </a:lnTo>
                      <a:lnTo>
                        <a:pt x="0" y="342"/>
                      </a:lnTo>
                      <a:lnTo>
                        <a:pt x="0" y="336"/>
                      </a:lnTo>
                      <a:lnTo>
                        <a:pt x="6" y="336"/>
                      </a:lnTo>
                      <a:close/>
                      <a:moveTo>
                        <a:pt x="6" y="348"/>
                      </a:moveTo>
                      <a:lnTo>
                        <a:pt x="6" y="354"/>
                      </a:lnTo>
                      <a:lnTo>
                        <a:pt x="0" y="354"/>
                      </a:lnTo>
                      <a:lnTo>
                        <a:pt x="0" y="348"/>
                      </a:lnTo>
                      <a:lnTo>
                        <a:pt x="6" y="348"/>
                      </a:lnTo>
                      <a:close/>
                      <a:moveTo>
                        <a:pt x="6" y="360"/>
                      </a:moveTo>
                      <a:lnTo>
                        <a:pt x="6" y="366"/>
                      </a:lnTo>
                      <a:lnTo>
                        <a:pt x="0" y="366"/>
                      </a:lnTo>
                      <a:lnTo>
                        <a:pt x="0" y="360"/>
                      </a:lnTo>
                      <a:lnTo>
                        <a:pt x="6" y="360"/>
                      </a:lnTo>
                      <a:close/>
                      <a:moveTo>
                        <a:pt x="6" y="372"/>
                      </a:moveTo>
                      <a:lnTo>
                        <a:pt x="6" y="378"/>
                      </a:lnTo>
                      <a:lnTo>
                        <a:pt x="0" y="378"/>
                      </a:lnTo>
                      <a:lnTo>
                        <a:pt x="0" y="372"/>
                      </a:lnTo>
                      <a:lnTo>
                        <a:pt x="6" y="372"/>
                      </a:lnTo>
                      <a:close/>
                      <a:moveTo>
                        <a:pt x="6" y="384"/>
                      </a:moveTo>
                      <a:lnTo>
                        <a:pt x="6" y="390"/>
                      </a:lnTo>
                      <a:lnTo>
                        <a:pt x="0" y="390"/>
                      </a:lnTo>
                      <a:lnTo>
                        <a:pt x="0" y="384"/>
                      </a:lnTo>
                      <a:lnTo>
                        <a:pt x="6" y="384"/>
                      </a:lnTo>
                      <a:close/>
                      <a:moveTo>
                        <a:pt x="6" y="396"/>
                      </a:moveTo>
                      <a:lnTo>
                        <a:pt x="6" y="402"/>
                      </a:lnTo>
                      <a:lnTo>
                        <a:pt x="0" y="402"/>
                      </a:lnTo>
                      <a:lnTo>
                        <a:pt x="0" y="396"/>
                      </a:lnTo>
                      <a:lnTo>
                        <a:pt x="6" y="396"/>
                      </a:lnTo>
                      <a:close/>
                      <a:moveTo>
                        <a:pt x="6" y="408"/>
                      </a:moveTo>
                      <a:lnTo>
                        <a:pt x="6" y="409"/>
                      </a:lnTo>
                      <a:lnTo>
                        <a:pt x="0" y="409"/>
                      </a:lnTo>
                      <a:lnTo>
                        <a:pt x="0" y="408"/>
                      </a:lnTo>
                      <a:lnTo>
                        <a:pt x="6" y="408"/>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46"/>
                <p:cNvSpPr>
                  <a:spLocks noEditPoints="1"/>
                </p:cNvSpPr>
                <p:nvPr/>
              </p:nvSpPr>
              <p:spPr bwMode="auto">
                <a:xfrm>
                  <a:off x="-80962" y="2106613"/>
                  <a:ext cx="5715000" cy="9525"/>
                </a:xfrm>
                <a:custGeom>
                  <a:avLst/>
                  <a:gdLst/>
                  <a:ahLst/>
                  <a:cxnLst>
                    <a:cxn ang="0">
                      <a:pos x="48" y="6"/>
                    </a:cxn>
                    <a:cxn ang="0">
                      <a:pos x="114" y="6"/>
                    </a:cxn>
                    <a:cxn ang="0">
                      <a:pos x="174" y="0"/>
                    </a:cxn>
                    <a:cxn ang="0">
                      <a:pos x="228" y="0"/>
                    </a:cxn>
                    <a:cxn ang="0">
                      <a:pos x="276" y="0"/>
                    </a:cxn>
                    <a:cxn ang="0">
                      <a:pos x="336" y="6"/>
                    </a:cxn>
                    <a:cxn ang="0">
                      <a:pos x="402" y="6"/>
                    </a:cxn>
                    <a:cxn ang="0">
                      <a:pos x="462" y="0"/>
                    </a:cxn>
                    <a:cxn ang="0">
                      <a:pos x="516" y="0"/>
                    </a:cxn>
                    <a:cxn ang="0">
                      <a:pos x="564" y="0"/>
                    </a:cxn>
                    <a:cxn ang="0">
                      <a:pos x="624" y="6"/>
                    </a:cxn>
                    <a:cxn ang="0">
                      <a:pos x="690" y="6"/>
                    </a:cxn>
                    <a:cxn ang="0">
                      <a:pos x="750" y="0"/>
                    </a:cxn>
                    <a:cxn ang="0">
                      <a:pos x="804" y="0"/>
                    </a:cxn>
                    <a:cxn ang="0">
                      <a:pos x="852" y="0"/>
                    </a:cxn>
                    <a:cxn ang="0">
                      <a:pos x="912" y="6"/>
                    </a:cxn>
                    <a:cxn ang="0">
                      <a:pos x="978" y="6"/>
                    </a:cxn>
                    <a:cxn ang="0">
                      <a:pos x="1038" y="0"/>
                    </a:cxn>
                    <a:cxn ang="0">
                      <a:pos x="1092" y="0"/>
                    </a:cxn>
                    <a:cxn ang="0">
                      <a:pos x="1140" y="0"/>
                    </a:cxn>
                    <a:cxn ang="0">
                      <a:pos x="1200" y="6"/>
                    </a:cxn>
                    <a:cxn ang="0">
                      <a:pos x="1266" y="6"/>
                    </a:cxn>
                    <a:cxn ang="0">
                      <a:pos x="1326" y="0"/>
                    </a:cxn>
                    <a:cxn ang="0">
                      <a:pos x="1380" y="0"/>
                    </a:cxn>
                    <a:cxn ang="0">
                      <a:pos x="1428" y="0"/>
                    </a:cxn>
                    <a:cxn ang="0">
                      <a:pos x="1488" y="6"/>
                    </a:cxn>
                    <a:cxn ang="0">
                      <a:pos x="1554" y="6"/>
                    </a:cxn>
                    <a:cxn ang="0">
                      <a:pos x="1614" y="0"/>
                    </a:cxn>
                    <a:cxn ang="0">
                      <a:pos x="1668" y="0"/>
                    </a:cxn>
                    <a:cxn ang="0">
                      <a:pos x="1716" y="0"/>
                    </a:cxn>
                    <a:cxn ang="0">
                      <a:pos x="1776" y="6"/>
                    </a:cxn>
                    <a:cxn ang="0">
                      <a:pos x="1842" y="6"/>
                    </a:cxn>
                    <a:cxn ang="0">
                      <a:pos x="1902" y="0"/>
                    </a:cxn>
                    <a:cxn ang="0">
                      <a:pos x="1956" y="0"/>
                    </a:cxn>
                    <a:cxn ang="0">
                      <a:pos x="2004" y="0"/>
                    </a:cxn>
                    <a:cxn ang="0">
                      <a:pos x="2064" y="6"/>
                    </a:cxn>
                    <a:cxn ang="0">
                      <a:pos x="2130" y="6"/>
                    </a:cxn>
                    <a:cxn ang="0">
                      <a:pos x="2190" y="0"/>
                    </a:cxn>
                    <a:cxn ang="0">
                      <a:pos x="2244" y="0"/>
                    </a:cxn>
                    <a:cxn ang="0">
                      <a:pos x="2292" y="0"/>
                    </a:cxn>
                    <a:cxn ang="0">
                      <a:pos x="2352" y="6"/>
                    </a:cxn>
                    <a:cxn ang="0">
                      <a:pos x="2418" y="6"/>
                    </a:cxn>
                    <a:cxn ang="0">
                      <a:pos x="2478" y="0"/>
                    </a:cxn>
                    <a:cxn ang="0">
                      <a:pos x="2532" y="0"/>
                    </a:cxn>
                    <a:cxn ang="0">
                      <a:pos x="2580" y="0"/>
                    </a:cxn>
                    <a:cxn ang="0">
                      <a:pos x="2640" y="6"/>
                    </a:cxn>
                    <a:cxn ang="0">
                      <a:pos x="2706" y="6"/>
                    </a:cxn>
                    <a:cxn ang="0">
                      <a:pos x="2766" y="0"/>
                    </a:cxn>
                    <a:cxn ang="0">
                      <a:pos x="2820" y="0"/>
                    </a:cxn>
                    <a:cxn ang="0">
                      <a:pos x="2868" y="0"/>
                    </a:cxn>
                    <a:cxn ang="0">
                      <a:pos x="2928" y="6"/>
                    </a:cxn>
                    <a:cxn ang="0">
                      <a:pos x="2994" y="6"/>
                    </a:cxn>
                    <a:cxn ang="0">
                      <a:pos x="3054" y="0"/>
                    </a:cxn>
                    <a:cxn ang="0">
                      <a:pos x="3108" y="0"/>
                    </a:cxn>
                    <a:cxn ang="0">
                      <a:pos x="3156" y="0"/>
                    </a:cxn>
                    <a:cxn ang="0">
                      <a:pos x="3216" y="6"/>
                    </a:cxn>
                    <a:cxn ang="0">
                      <a:pos x="3282" y="6"/>
                    </a:cxn>
                    <a:cxn ang="0">
                      <a:pos x="3342" y="0"/>
                    </a:cxn>
                    <a:cxn ang="0">
                      <a:pos x="3396" y="0"/>
                    </a:cxn>
                    <a:cxn ang="0">
                      <a:pos x="3444" y="0"/>
                    </a:cxn>
                    <a:cxn ang="0">
                      <a:pos x="3504" y="6"/>
                    </a:cxn>
                    <a:cxn ang="0">
                      <a:pos x="3570" y="6"/>
                    </a:cxn>
                  </a:cxnLst>
                  <a:rect l="0" t="0" r="r" b="b"/>
                  <a:pathLst>
                    <a:path w="3600" h="6">
                      <a:moveTo>
                        <a:pt x="0" y="0"/>
                      </a:moveTo>
                      <a:lnTo>
                        <a:pt x="6" y="0"/>
                      </a:lnTo>
                      <a:lnTo>
                        <a:pt x="6" y="6"/>
                      </a:lnTo>
                      <a:lnTo>
                        <a:pt x="0" y="6"/>
                      </a:lnTo>
                      <a:lnTo>
                        <a:pt x="0" y="0"/>
                      </a:lnTo>
                      <a:close/>
                      <a:moveTo>
                        <a:pt x="12" y="0"/>
                      </a:moveTo>
                      <a:lnTo>
                        <a:pt x="18" y="0"/>
                      </a:lnTo>
                      <a:lnTo>
                        <a:pt x="18" y="6"/>
                      </a:lnTo>
                      <a:lnTo>
                        <a:pt x="12" y="6"/>
                      </a:lnTo>
                      <a:lnTo>
                        <a:pt x="12" y="0"/>
                      </a:lnTo>
                      <a:close/>
                      <a:moveTo>
                        <a:pt x="24" y="0"/>
                      </a:moveTo>
                      <a:lnTo>
                        <a:pt x="30" y="0"/>
                      </a:lnTo>
                      <a:lnTo>
                        <a:pt x="30" y="6"/>
                      </a:lnTo>
                      <a:lnTo>
                        <a:pt x="24" y="6"/>
                      </a:lnTo>
                      <a:lnTo>
                        <a:pt x="24" y="0"/>
                      </a:lnTo>
                      <a:close/>
                      <a:moveTo>
                        <a:pt x="36" y="0"/>
                      </a:moveTo>
                      <a:lnTo>
                        <a:pt x="42" y="0"/>
                      </a:lnTo>
                      <a:lnTo>
                        <a:pt x="42" y="6"/>
                      </a:lnTo>
                      <a:lnTo>
                        <a:pt x="36" y="6"/>
                      </a:lnTo>
                      <a:lnTo>
                        <a:pt x="36" y="0"/>
                      </a:lnTo>
                      <a:close/>
                      <a:moveTo>
                        <a:pt x="48" y="0"/>
                      </a:moveTo>
                      <a:lnTo>
                        <a:pt x="54" y="0"/>
                      </a:lnTo>
                      <a:lnTo>
                        <a:pt x="54" y="6"/>
                      </a:lnTo>
                      <a:lnTo>
                        <a:pt x="48" y="6"/>
                      </a:lnTo>
                      <a:lnTo>
                        <a:pt x="48" y="0"/>
                      </a:lnTo>
                      <a:close/>
                      <a:moveTo>
                        <a:pt x="60" y="0"/>
                      </a:moveTo>
                      <a:lnTo>
                        <a:pt x="66" y="0"/>
                      </a:lnTo>
                      <a:lnTo>
                        <a:pt x="66" y="6"/>
                      </a:lnTo>
                      <a:lnTo>
                        <a:pt x="60" y="6"/>
                      </a:lnTo>
                      <a:lnTo>
                        <a:pt x="60" y="0"/>
                      </a:lnTo>
                      <a:close/>
                      <a:moveTo>
                        <a:pt x="72" y="0"/>
                      </a:moveTo>
                      <a:lnTo>
                        <a:pt x="78" y="0"/>
                      </a:lnTo>
                      <a:lnTo>
                        <a:pt x="78" y="6"/>
                      </a:lnTo>
                      <a:lnTo>
                        <a:pt x="72" y="6"/>
                      </a:lnTo>
                      <a:lnTo>
                        <a:pt x="72" y="0"/>
                      </a:lnTo>
                      <a:close/>
                      <a:moveTo>
                        <a:pt x="84" y="0"/>
                      </a:moveTo>
                      <a:lnTo>
                        <a:pt x="90" y="0"/>
                      </a:lnTo>
                      <a:lnTo>
                        <a:pt x="90" y="6"/>
                      </a:lnTo>
                      <a:lnTo>
                        <a:pt x="84" y="6"/>
                      </a:lnTo>
                      <a:lnTo>
                        <a:pt x="84" y="0"/>
                      </a:lnTo>
                      <a:close/>
                      <a:moveTo>
                        <a:pt x="96" y="0"/>
                      </a:moveTo>
                      <a:lnTo>
                        <a:pt x="102" y="0"/>
                      </a:lnTo>
                      <a:lnTo>
                        <a:pt x="102" y="6"/>
                      </a:lnTo>
                      <a:lnTo>
                        <a:pt x="96" y="6"/>
                      </a:lnTo>
                      <a:lnTo>
                        <a:pt x="96" y="0"/>
                      </a:lnTo>
                      <a:close/>
                      <a:moveTo>
                        <a:pt x="108" y="0"/>
                      </a:moveTo>
                      <a:lnTo>
                        <a:pt x="114" y="0"/>
                      </a:lnTo>
                      <a:lnTo>
                        <a:pt x="114" y="6"/>
                      </a:lnTo>
                      <a:lnTo>
                        <a:pt x="108" y="6"/>
                      </a:lnTo>
                      <a:lnTo>
                        <a:pt x="108" y="0"/>
                      </a:lnTo>
                      <a:close/>
                      <a:moveTo>
                        <a:pt x="120" y="0"/>
                      </a:moveTo>
                      <a:lnTo>
                        <a:pt x="126" y="0"/>
                      </a:lnTo>
                      <a:lnTo>
                        <a:pt x="126" y="6"/>
                      </a:lnTo>
                      <a:lnTo>
                        <a:pt x="120" y="6"/>
                      </a:lnTo>
                      <a:lnTo>
                        <a:pt x="120" y="0"/>
                      </a:lnTo>
                      <a:close/>
                      <a:moveTo>
                        <a:pt x="132" y="0"/>
                      </a:moveTo>
                      <a:lnTo>
                        <a:pt x="138" y="0"/>
                      </a:lnTo>
                      <a:lnTo>
                        <a:pt x="138" y="6"/>
                      </a:lnTo>
                      <a:lnTo>
                        <a:pt x="132" y="6"/>
                      </a:lnTo>
                      <a:lnTo>
                        <a:pt x="132" y="0"/>
                      </a:lnTo>
                      <a:close/>
                      <a:moveTo>
                        <a:pt x="144" y="0"/>
                      </a:moveTo>
                      <a:lnTo>
                        <a:pt x="150" y="0"/>
                      </a:lnTo>
                      <a:lnTo>
                        <a:pt x="150" y="6"/>
                      </a:lnTo>
                      <a:lnTo>
                        <a:pt x="144" y="6"/>
                      </a:lnTo>
                      <a:lnTo>
                        <a:pt x="144" y="0"/>
                      </a:lnTo>
                      <a:close/>
                      <a:moveTo>
                        <a:pt x="156" y="0"/>
                      </a:moveTo>
                      <a:lnTo>
                        <a:pt x="162" y="0"/>
                      </a:lnTo>
                      <a:lnTo>
                        <a:pt x="162" y="6"/>
                      </a:lnTo>
                      <a:lnTo>
                        <a:pt x="156" y="6"/>
                      </a:lnTo>
                      <a:lnTo>
                        <a:pt x="156" y="0"/>
                      </a:lnTo>
                      <a:close/>
                      <a:moveTo>
                        <a:pt x="168" y="0"/>
                      </a:moveTo>
                      <a:lnTo>
                        <a:pt x="174" y="0"/>
                      </a:lnTo>
                      <a:lnTo>
                        <a:pt x="174" y="6"/>
                      </a:lnTo>
                      <a:lnTo>
                        <a:pt x="168" y="6"/>
                      </a:lnTo>
                      <a:lnTo>
                        <a:pt x="168" y="0"/>
                      </a:lnTo>
                      <a:close/>
                      <a:moveTo>
                        <a:pt x="180" y="0"/>
                      </a:moveTo>
                      <a:lnTo>
                        <a:pt x="186" y="0"/>
                      </a:lnTo>
                      <a:lnTo>
                        <a:pt x="186" y="6"/>
                      </a:lnTo>
                      <a:lnTo>
                        <a:pt x="180" y="6"/>
                      </a:lnTo>
                      <a:lnTo>
                        <a:pt x="180" y="0"/>
                      </a:lnTo>
                      <a:close/>
                      <a:moveTo>
                        <a:pt x="192" y="0"/>
                      </a:moveTo>
                      <a:lnTo>
                        <a:pt x="198" y="0"/>
                      </a:lnTo>
                      <a:lnTo>
                        <a:pt x="198" y="6"/>
                      </a:lnTo>
                      <a:lnTo>
                        <a:pt x="192" y="6"/>
                      </a:lnTo>
                      <a:lnTo>
                        <a:pt x="192" y="0"/>
                      </a:lnTo>
                      <a:close/>
                      <a:moveTo>
                        <a:pt x="204" y="0"/>
                      </a:moveTo>
                      <a:lnTo>
                        <a:pt x="210" y="0"/>
                      </a:lnTo>
                      <a:lnTo>
                        <a:pt x="210" y="6"/>
                      </a:lnTo>
                      <a:lnTo>
                        <a:pt x="204" y="6"/>
                      </a:lnTo>
                      <a:lnTo>
                        <a:pt x="204" y="0"/>
                      </a:lnTo>
                      <a:close/>
                      <a:moveTo>
                        <a:pt x="216" y="0"/>
                      </a:moveTo>
                      <a:lnTo>
                        <a:pt x="222" y="0"/>
                      </a:lnTo>
                      <a:lnTo>
                        <a:pt x="222" y="6"/>
                      </a:lnTo>
                      <a:lnTo>
                        <a:pt x="216" y="6"/>
                      </a:lnTo>
                      <a:lnTo>
                        <a:pt x="216" y="0"/>
                      </a:lnTo>
                      <a:close/>
                      <a:moveTo>
                        <a:pt x="228" y="0"/>
                      </a:moveTo>
                      <a:lnTo>
                        <a:pt x="234" y="0"/>
                      </a:lnTo>
                      <a:lnTo>
                        <a:pt x="234" y="6"/>
                      </a:lnTo>
                      <a:lnTo>
                        <a:pt x="228" y="6"/>
                      </a:lnTo>
                      <a:lnTo>
                        <a:pt x="228" y="0"/>
                      </a:lnTo>
                      <a:close/>
                      <a:moveTo>
                        <a:pt x="240" y="0"/>
                      </a:moveTo>
                      <a:lnTo>
                        <a:pt x="246" y="0"/>
                      </a:lnTo>
                      <a:lnTo>
                        <a:pt x="246" y="6"/>
                      </a:lnTo>
                      <a:lnTo>
                        <a:pt x="240" y="6"/>
                      </a:lnTo>
                      <a:lnTo>
                        <a:pt x="240" y="0"/>
                      </a:lnTo>
                      <a:close/>
                      <a:moveTo>
                        <a:pt x="252" y="0"/>
                      </a:moveTo>
                      <a:lnTo>
                        <a:pt x="258" y="0"/>
                      </a:lnTo>
                      <a:lnTo>
                        <a:pt x="258" y="6"/>
                      </a:lnTo>
                      <a:lnTo>
                        <a:pt x="252" y="6"/>
                      </a:lnTo>
                      <a:lnTo>
                        <a:pt x="252" y="0"/>
                      </a:lnTo>
                      <a:close/>
                      <a:moveTo>
                        <a:pt x="264" y="0"/>
                      </a:moveTo>
                      <a:lnTo>
                        <a:pt x="270" y="0"/>
                      </a:lnTo>
                      <a:lnTo>
                        <a:pt x="270" y="6"/>
                      </a:lnTo>
                      <a:lnTo>
                        <a:pt x="264" y="6"/>
                      </a:lnTo>
                      <a:lnTo>
                        <a:pt x="264" y="0"/>
                      </a:lnTo>
                      <a:close/>
                      <a:moveTo>
                        <a:pt x="276" y="0"/>
                      </a:moveTo>
                      <a:lnTo>
                        <a:pt x="282" y="0"/>
                      </a:lnTo>
                      <a:lnTo>
                        <a:pt x="282" y="6"/>
                      </a:lnTo>
                      <a:lnTo>
                        <a:pt x="276" y="6"/>
                      </a:lnTo>
                      <a:lnTo>
                        <a:pt x="276" y="0"/>
                      </a:lnTo>
                      <a:close/>
                      <a:moveTo>
                        <a:pt x="288" y="0"/>
                      </a:moveTo>
                      <a:lnTo>
                        <a:pt x="294" y="0"/>
                      </a:lnTo>
                      <a:lnTo>
                        <a:pt x="294" y="6"/>
                      </a:lnTo>
                      <a:lnTo>
                        <a:pt x="288" y="6"/>
                      </a:lnTo>
                      <a:lnTo>
                        <a:pt x="288" y="0"/>
                      </a:lnTo>
                      <a:close/>
                      <a:moveTo>
                        <a:pt x="300" y="0"/>
                      </a:moveTo>
                      <a:lnTo>
                        <a:pt x="306" y="0"/>
                      </a:lnTo>
                      <a:lnTo>
                        <a:pt x="306" y="6"/>
                      </a:lnTo>
                      <a:lnTo>
                        <a:pt x="300" y="6"/>
                      </a:lnTo>
                      <a:lnTo>
                        <a:pt x="300" y="0"/>
                      </a:lnTo>
                      <a:close/>
                      <a:moveTo>
                        <a:pt x="312" y="0"/>
                      </a:moveTo>
                      <a:lnTo>
                        <a:pt x="318" y="0"/>
                      </a:lnTo>
                      <a:lnTo>
                        <a:pt x="318" y="6"/>
                      </a:lnTo>
                      <a:lnTo>
                        <a:pt x="312" y="6"/>
                      </a:lnTo>
                      <a:lnTo>
                        <a:pt x="312" y="0"/>
                      </a:lnTo>
                      <a:close/>
                      <a:moveTo>
                        <a:pt x="324" y="0"/>
                      </a:moveTo>
                      <a:lnTo>
                        <a:pt x="330" y="0"/>
                      </a:lnTo>
                      <a:lnTo>
                        <a:pt x="330" y="6"/>
                      </a:lnTo>
                      <a:lnTo>
                        <a:pt x="324" y="6"/>
                      </a:lnTo>
                      <a:lnTo>
                        <a:pt x="324" y="0"/>
                      </a:lnTo>
                      <a:close/>
                      <a:moveTo>
                        <a:pt x="336" y="0"/>
                      </a:moveTo>
                      <a:lnTo>
                        <a:pt x="342" y="0"/>
                      </a:lnTo>
                      <a:lnTo>
                        <a:pt x="342" y="6"/>
                      </a:lnTo>
                      <a:lnTo>
                        <a:pt x="336" y="6"/>
                      </a:lnTo>
                      <a:lnTo>
                        <a:pt x="336" y="0"/>
                      </a:lnTo>
                      <a:close/>
                      <a:moveTo>
                        <a:pt x="348" y="0"/>
                      </a:moveTo>
                      <a:lnTo>
                        <a:pt x="354" y="0"/>
                      </a:lnTo>
                      <a:lnTo>
                        <a:pt x="354" y="6"/>
                      </a:lnTo>
                      <a:lnTo>
                        <a:pt x="348" y="6"/>
                      </a:lnTo>
                      <a:lnTo>
                        <a:pt x="348" y="0"/>
                      </a:lnTo>
                      <a:close/>
                      <a:moveTo>
                        <a:pt x="360" y="0"/>
                      </a:moveTo>
                      <a:lnTo>
                        <a:pt x="366" y="0"/>
                      </a:lnTo>
                      <a:lnTo>
                        <a:pt x="366" y="6"/>
                      </a:lnTo>
                      <a:lnTo>
                        <a:pt x="360" y="6"/>
                      </a:lnTo>
                      <a:lnTo>
                        <a:pt x="360" y="0"/>
                      </a:lnTo>
                      <a:close/>
                      <a:moveTo>
                        <a:pt x="372" y="0"/>
                      </a:moveTo>
                      <a:lnTo>
                        <a:pt x="378" y="0"/>
                      </a:lnTo>
                      <a:lnTo>
                        <a:pt x="378" y="6"/>
                      </a:lnTo>
                      <a:lnTo>
                        <a:pt x="372" y="6"/>
                      </a:lnTo>
                      <a:lnTo>
                        <a:pt x="372" y="0"/>
                      </a:lnTo>
                      <a:close/>
                      <a:moveTo>
                        <a:pt x="384" y="0"/>
                      </a:moveTo>
                      <a:lnTo>
                        <a:pt x="390" y="0"/>
                      </a:lnTo>
                      <a:lnTo>
                        <a:pt x="390" y="6"/>
                      </a:lnTo>
                      <a:lnTo>
                        <a:pt x="384" y="6"/>
                      </a:lnTo>
                      <a:lnTo>
                        <a:pt x="384" y="0"/>
                      </a:lnTo>
                      <a:close/>
                      <a:moveTo>
                        <a:pt x="396" y="0"/>
                      </a:moveTo>
                      <a:lnTo>
                        <a:pt x="402" y="0"/>
                      </a:lnTo>
                      <a:lnTo>
                        <a:pt x="402" y="6"/>
                      </a:lnTo>
                      <a:lnTo>
                        <a:pt x="396" y="6"/>
                      </a:lnTo>
                      <a:lnTo>
                        <a:pt x="396" y="0"/>
                      </a:lnTo>
                      <a:close/>
                      <a:moveTo>
                        <a:pt x="408" y="0"/>
                      </a:moveTo>
                      <a:lnTo>
                        <a:pt x="414" y="0"/>
                      </a:lnTo>
                      <a:lnTo>
                        <a:pt x="414" y="6"/>
                      </a:lnTo>
                      <a:lnTo>
                        <a:pt x="408" y="6"/>
                      </a:lnTo>
                      <a:lnTo>
                        <a:pt x="408" y="0"/>
                      </a:lnTo>
                      <a:close/>
                      <a:moveTo>
                        <a:pt x="420" y="0"/>
                      </a:moveTo>
                      <a:lnTo>
                        <a:pt x="426" y="0"/>
                      </a:lnTo>
                      <a:lnTo>
                        <a:pt x="426" y="6"/>
                      </a:lnTo>
                      <a:lnTo>
                        <a:pt x="420" y="6"/>
                      </a:lnTo>
                      <a:lnTo>
                        <a:pt x="420" y="0"/>
                      </a:lnTo>
                      <a:close/>
                      <a:moveTo>
                        <a:pt x="432" y="0"/>
                      </a:moveTo>
                      <a:lnTo>
                        <a:pt x="438" y="0"/>
                      </a:lnTo>
                      <a:lnTo>
                        <a:pt x="438" y="6"/>
                      </a:lnTo>
                      <a:lnTo>
                        <a:pt x="432" y="6"/>
                      </a:lnTo>
                      <a:lnTo>
                        <a:pt x="432" y="0"/>
                      </a:lnTo>
                      <a:close/>
                      <a:moveTo>
                        <a:pt x="444" y="0"/>
                      </a:moveTo>
                      <a:lnTo>
                        <a:pt x="450" y="0"/>
                      </a:lnTo>
                      <a:lnTo>
                        <a:pt x="450" y="6"/>
                      </a:lnTo>
                      <a:lnTo>
                        <a:pt x="444" y="6"/>
                      </a:lnTo>
                      <a:lnTo>
                        <a:pt x="444" y="0"/>
                      </a:lnTo>
                      <a:close/>
                      <a:moveTo>
                        <a:pt x="456" y="0"/>
                      </a:moveTo>
                      <a:lnTo>
                        <a:pt x="462" y="0"/>
                      </a:lnTo>
                      <a:lnTo>
                        <a:pt x="462" y="6"/>
                      </a:lnTo>
                      <a:lnTo>
                        <a:pt x="456" y="6"/>
                      </a:lnTo>
                      <a:lnTo>
                        <a:pt x="456" y="0"/>
                      </a:lnTo>
                      <a:close/>
                      <a:moveTo>
                        <a:pt x="468" y="0"/>
                      </a:moveTo>
                      <a:lnTo>
                        <a:pt x="474" y="0"/>
                      </a:lnTo>
                      <a:lnTo>
                        <a:pt x="474" y="6"/>
                      </a:lnTo>
                      <a:lnTo>
                        <a:pt x="468" y="6"/>
                      </a:lnTo>
                      <a:lnTo>
                        <a:pt x="468" y="0"/>
                      </a:lnTo>
                      <a:close/>
                      <a:moveTo>
                        <a:pt x="480" y="0"/>
                      </a:moveTo>
                      <a:lnTo>
                        <a:pt x="486" y="0"/>
                      </a:lnTo>
                      <a:lnTo>
                        <a:pt x="486" y="6"/>
                      </a:lnTo>
                      <a:lnTo>
                        <a:pt x="480" y="6"/>
                      </a:lnTo>
                      <a:lnTo>
                        <a:pt x="480" y="0"/>
                      </a:lnTo>
                      <a:close/>
                      <a:moveTo>
                        <a:pt x="492" y="0"/>
                      </a:moveTo>
                      <a:lnTo>
                        <a:pt x="498" y="0"/>
                      </a:lnTo>
                      <a:lnTo>
                        <a:pt x="498" y="6"/>
                      </a:lnTo>
                      <a:lnTo>
                        <a:pt x="492" y="6"/>
                      </a:lnTo>
                      <a:lnTo>
                        <a:pt x="492" y="0"/>
                      </a:lnTo>
                      <a:close/>
                      <a:moveTo>
                        <a:pt x="504" y="0"/>
                      </a:moveTo>
                      <a:lnTo>
                        <a:pt x="510" y="0"/>
                      </a:lnTo>
                      <a:lnTo>
                        <a:pt x="510" y="6"/>
                      </a:lnTo>
                      <a:lnTo>
                        <a:pt x="504" y="6"/>
                      </a:lnTo>
                      <a:lnTo>
                        <a:pt x="504" y="0"/>
                      </a:lnTo>
                      <a:close/>
                      <a:moveTo>
                        <a:pt x="516" y="0"/>
                      </a:moveTo>
                      <a:lnTo>
                        <a:pt x="522" y="0"/>
                      </a:lnTo>
                      <a:lnTo>
                        <a:pt x="522" y="6"/>
                      </a:lnTo>
                      <a:lnTo>
                        <a:pt x="516" y="6"/>
                      </a:lnTo>
                      <a:lnTo>
                        <a:pt x="516" y="0"/>
                      </a:lnTo>
                      <a:close/>
                      <a:moveTo>
                        <a:pt x="528" y="0"/>
                      </a:moveTo>
                      <a:lnTo>
                        <a:pt x="534" y="0"/>
                      </a:lnTo>
                      <a:lnTo>
                        <a:pt x="534" y="6"/>
                      </a:lnTo>
                      <a:lnTo>
                        <a:pt x="528" y="6"/>
                      </a:lnTo>
                      <a:lnTo>
                        <a:pt x="528" y="0"/>
                      </a:lnTo>
                      <a:close/>
                      <a:moveTo>
                        <a:pt x="540" y="0"/>
                      </a:moveTo>
                      <a:lnTo>
                        <a:pt x="546" y="0"/>
                      </a:lnTo>
                      <a:lnTo>
                        <a:pt x="546" y="6"/>
                      </a:lnTo>
                      <a:lnTo>
                        <a:pt x="540" y="6"/>
                      </a:lnTo>
                      <a:lnTo>
                        <a:pt x="540" y="0"/>
                      </a:lnTo>
                      <a:close/>
                      <a:moveTo>
                        <a:pt x="552" y="0"/>
                      </a:moveTo>
                      <a:lnTo>
                        <a:pt x="558" y="0"/>
                      </a:lnTo>
                      <a:lnTo>
                        <a:pt x="558" y="6"/>
                      </a:lnTo>
                      <a:lnTo>
                        <a:pt x="552" y="6"/>
                      </a:lnTo>
                      <a:lnTo>
                        <a:pt x="552" y="0"/>
                      </a:lnTo>
                      <a:close/>
                      <a:moveTo>
                        <a:pt x="564" y="0"/>
                      </a:moveTo>
                      <a:lnTo>
                        <a:pt x="570" y="0"/>
                      </a:lnTo>
                      <a:lnTo>
                        <a:pt x="570" y="6"/>
                      </a:lnTo>
                      <a:lnTo>
                        <a:pt x="564" y="6"/>
                      </a:lnTo>
                      <a:lnTo>
                        <a:pt x="564" y="0"/>
                      </a:lnTo>
                      <a:close/>
                      <a:moveTo>
                        <a:pt x="576" y="0"/>
                      </a:moveTo>
                      <a:lnTo>
                        <a:pt x="582" y="0"/>
                      </a:lnTo>
                      <a:lnTo>
                        <a:pt x="582" y="6"/>
                      </a:lnTo>
                      <a:lnTo>
                        <a:pt x="576" y="6"/>
                      </a:lnTo>
                      <a:lnTo>
                        <a:pt x="576" y="0"/>
                      </a:lnTo>
                      <a:close/>
                      <a:moveTo>
                        <a:pt x="588" y="0"/>
                      </a:moveTo>
                      <a:lnTo>
                        <a:pt x="594" y="0"/>
                      </a:lnTo>
                      <a:lnTo>
                        <a:pt x="594" y="6"/>
                      </a:lnTo>
                      <a:lnTo>
                        <a:pt x="588" y="6"/>
                      </a:lnTo>
                      <a:lnTo>
                        <a:pt x="588" y="0"/>
                      </a:lnTo>
                      <a:close/>
                      <a:moveTo>
                        <a:pt x="600" y="0"/>
                      </a:moveTo>
                      <a:lnTo>
                        <a:pt x="606" y="0"/>
                      </a:lnTo>
                      <a:lnTo>
                        <a:pt x="606" y="6"/>
                      </a:lnTo>
                      <a:lnTo>
                        <a:pt x="600" y="6"/>
                      </a:lnTo>
                      <a:lnTo>
                        <a:pt x="600" y="0"/>
                      </a:lnTo>
                      <a:close/>
                      <a:moveTo>
                        <a:pt x="612" y="0"/>
                      </a:moveTo>
                      <a:lnTo>
                        <a:pt x="618" y="0"/>
                      </a:lnTo>
                      <a:lnTo>
                        <a:pt x="618" y="6"/>
                      </a:lnTo>
                      <a:lnTo>
                        <a:pt x="612" y="6"/>
                      </a:lnTo>
                      <a:lnTo>
                        <a:pt x="612" y="0"/>
                      </a:lnTo>
                      <a:close/>
                      <a:moveTo>
                        <a:pt x="624" y="0"/>
                      </a:moveTo>
                      <a:lnTo>
                        <a:pt x="630" y="0"/>
                      </a:lnTo>
                      <a:lnTo>
                        <a:pt x="630" y="6"/>
                      </a:lnTo>
                      <a:lnTo>
                        <a:pt x="624" y="6"/>
                      </a:lnTo>
                      <a:lnTo>
                        <a:pt x="624" y="0"/>
                      </a:lnTo>
                      <a:close/>
                      <a:moveTo>
                        <a:pt x="636" y="0"/>
                      </a:moveTo>
                      <a:lnTo>
                        <a:pt x="642" y="0"/>
                      </a:lnTo>
                      <a:lnTo>
                        <a:pt x="642" y="6"/>
                      </a:lnTo>
                      <a:lnTo>
                        <a:pt x="636" y="6"/>
                      </a:lnTo>
                      <a:lnTo>
                        <a:pt x="636" y="0"/>
                      </a:lnTo>
                      <a:close/>
                      <a:moveTo>
                        <a:pt x="648" y="0"/>
                      </a:moveTo>
                      <a:lnTo>
                        <a:pt x="654" y="0"/>
                      </a:lnTo>
                      <a:lnTo>
                        <a:pt x="654" y="6"/>
                      </a:lnTo>
                      <a:lnTo>
                        <a:pt x="648" y="6"/>
                      </a:lnTo>
                      <a:lnTo>
                        <a:pt x="648" y="0"/>
                      </a:lnTo>
                      <a:close/>
                      <a:moveTo>
                        <a:pt x="660" y="0"/>
                      </a:moveTo>
                      <a:lnTo>
                        <a:pt x="666" y="0"/>
                      </a:lnTo>
                      <a:lnTo>
                        <a:pt x="666" y="6"/>
                      </a:lnTo>
                      <a:lnTo>
                        <a:pt x="660" y="6"/>
                      </a:lnTo>
                      <a:lnTo>
                        <a:pt x="660" y="0"/>
                      </a:lnTo>
                      <a:close/>
                      <a:moveTo>
                        <a:pt x="672" y="0"/>
                      </a:moveTo>
                      <a:lnTo>
                        <a:pt x="678" y="0"/>
                      </a:lnTo>
                      <a:lnTo>
                        <a:pt x="678" y="6"/>
                      </a:lnTo>
                      <a:lnTo>
                        <a:pt x="672" y="6"/>
                      </a:lnTo>
                      <a:lnTo>
                        <a:pt x="672" y="0"/>
                      </a:lnTo>
                      <a:close/>
                      <a:moveTo>
                        <a:pt x="684" y="0"/>
                      </a:moveTo>
                      <a:lnTo>
                        <a:pt x="690" y="0"/>
                      </a:lnTo>
                      <a:lnTo>
                        <a:pt x="690" y="6"/>
                      </a:lnTo>
                      <a:lnTo>
                        <a:pt x="684" y="6"/>
                      </a:lnTo>
                      <a:lnTo>
                        <a:pt x="684" y="0"/>
                      </a:lnTo>
                      <a:close/>
                      <a:moveTo>
                        <a:pt x="696" y="0"/>
                      </a:moveTo>
                      <a:lnTo>
                        <a:pt x="702" y="0"/>
                      </a:lnTo>
                      <a:lnTo>
                        <a:pt x="702" y="6"/>
                      </a:lnTo>
                      <a:lnTo>
                        <a:pt x="696" y="6"/>
                      </a:lnTo>
                      <a:lnTo>
                        <a:pt x="696" y="0"/>
                      </a:lnTo>
                      <a:close/>
                      <a:moveTo>
                        <a:pt x="708" y="0"/>
                      </a:moveTo>
                      <a:lnTo>
                        <a:pt x="714" y="0"/>
                      </a:lnTo>
                      <a:lnTo>
                        <a:pt x="714" y="6"/>
                      </a:lnTo>
                      <a:lnTo>
                        <a:pt x="708" y="6"/>
                      </a:lnTo>
                      <a:lnTo>
                        <a:pt x="708" y="0"/>
                      </a:lnTo>
                      <a:close/>
                      <a:moveTo>
                        <a:pt x="720" y="0"/>
                      </a:moveTo>
                      <a:lnTo>
                        <a:pt x="726" y="0"/>
                      </a:lnTo>
                      <a:lnTo>
                        <a:pt x="726" y="6"/>
                      </a:lnTo>
                      <a:lnTo>
                        <a:pt x="720" y="6"/>
                      </a:lnTo>
                      <a:lnTo>
                        <a:pt x="720" y="0"/>
                      </a:lnTo>
                      <a:close/>
                      <a:moveTo>
                        <a:pt x="732" y="0"/>
                      </a:moveTo>
                      <a:lnTo>
                        <a:pt x="738" y="0"/>
                      </a:lnTo>
                      <a:lnTo>
                        <a:pt x="738" y="6"/>
                      </a:lnTo>
                      <a:lnTo>
                        <a:pt x="732" y="6"/>
                      </a:lnTo>
                      <a:lnTo>
                        <a:pt x="732" y="0"/>
                      </a:lnTo>
                      <a:close/>
                      <a:moveTo>
                        <a:pt x="744" y="0"/>
                      </a:moveTo>
                      <a:lnTo>
                        <a:pt x="750" y="0"/>
                      </a:lnTo>
                      <a:lnTo>
                        <a:pt x="750" y="6"/>
                      </a:lnTo>
                      <a:lnTo>
                        <a:pt x="744" y="6"/>
                      </a:lnTo>
                      <a:lnTo>
                        <a:pt x="744" y="0"/>
                      </a:lnTo>
                      <a:close/>
                      <a:moveTo>
                        <a:pt x="756" y="0"/>
                      </a:moveTo>
                      <a:lnTo>
                        <a:pt x="762" y="0"/>
                      </a:lnTo>
                      <a:lnTo>
                        <a:pt x="762" y="6"/>
                      </a:lnTo>
                      <a:lnTo>
                        <a:pt x="756" y="6"/>
                      </a:lnTo>
                      <a:lnTo>
                        <a:pt x="756" y="0"/>
                      </a:lnTo>
                      <a:close/>
                      <a:moveTo>
                        <a:pt x="768" y="0"/>
                      </a:moveTo>
                      <a:lnTo>
                        <a:pt x="774" y="0"/>
                      </a:lnTo>
                      <a:lnTo>
                        <a:pt x="774" y="6"/>
                      </a:lnTo>
                      <a:lnTo>
                        <a:pt x="768" y="6"/>
                      </a:lnTo>
                      <a:lnTo>
                        <a:pt x="768" y="0"/>
                      </a:lnTo>
                      <a:close/>
                      <a:moveTo>
                        <a:pt x="780" y="0"/>
                      </a:moveTo>
                      <a:lnTo>
                        <a:pt x="786" y="0"/>
                      </a:lnTo>
                      <a:lnTo>
                        <a:pt x="786" y="6"/>
                      </a:lnTo>
                      <a:lnTo>
                        <a:pt x="780" y="6"/>
                      </a:lnTo>
                      <a:lnTo>
                        <a:pt x="780" y="0"/>
                      </a:lnTo>
                      <a:close/>
                      <a:moveTo>
                        <a:pt x="792" y="0"/>
                      </a:moveTo>
                      <a:lnTo>
                        <a:pt x="798" y="0"/>
                      </a:lnTo>
                      <a:lnTo>
                        <a:pt x="798" y="6"/>
                      </a:lnTo>
                      <a:lnTo>
                        <a:pt x="792" y="6"/>
                      </a:lnTo>
                      <a:lnTo>
                        <a:pt x="792" y="0"/>
                      </a:lnTo>
                      <a:close/>
                      <a:moveTo>
                        <a:pt x="804" y="0"/>
                      </a:moveTo>
                      <a:lnTo>
                        <a:pt x="810" y="0"/>
                      </a:lnTo>
                      <a:lnTo>
                        <a:pt x="810" y="6"/>
                      </a:lnTo>
                      <a:lnTo>
                        <a:pt x="804" y="6"/>
                      </a:lnTo>
                      <a:lnTo>
                        <a:pt x="804" y="0"/>
                      </a:lnTo>
                      <a:close/>
                      <a:moveTo>
                        <a:pt x="816" y="0"/>
                      </a:moveTo>
                      <a:lnTo>
                        <a:pt x="822" y="0"/>
                      </a:lnTo>
                      <a:lnTo>
                        <a:pt x="822" y="6"/>
                      </a:lnTo>
                      <a:lnTo>
                        <a:pt x="816" y="6"/>
                      </a:lnTo>
                      <a:lnTo>
                        <a:pt x="816" y="0"/>
                      </a:lnTo>
                      <a:close/>
                      <a:moveTo>
                        <a:pt x="828" y="0"/>
                      </a:moveTo>
                      <a:lnTo>
                        <a:pt x="834" y="0"/>
                      </a:lnTo>
                      <a:lnTo>
                        <a:pt x="834" y="6"/>
                      </a:lnTo>
                      <a:lnTo>
                        <a:pt x="828" y="6"/>
                      </a:lnTo>
                      <a:lnTo>
                        <a:pt x="828" y="0"/>
                      </a:lnTo>
                      <a:close/>
                      <a:moveTo>
                        <a:pt x="840" y="0"/>
                      </a:moveTo>
                      <a:lnTo>
                        <a:pt x="846" y="0"/>
                      </a:lnTo>
                      <a:lnTo>
                        <a:pt x="846" y="6"/>
                      </a:lnTo>
                      <a:lnTo>
                        <a:pt x="840" y="6"/>
                      </a:lnTo>
                      <a:lnTo>
                        <a:pt x="840" y="0"/>
                      </a:lnTo>
                      <a:close/>
                      <a:moveTo>
                        <a:pt x="852" y="0"/>
                      </a:moveTo>
                      <a:lnTo>
                        <a:pt x="858" y="0"/>
                      </a:lnTo>
                      <a:lnTo>
                        <a:pt x="858" y="6"/>
                      </a:lnTo>
                      <a:lnTo>
                        <a:pt x="852" y="6"/>
                      </a:lnTo>
                      <a:lnTo>
                        <a:pt x="852" y="0"/>
                      </a:lnTo>
                      <a:close/>
                      <a:moveTo>
                        <a:pt x="864" y="0"/>
                      </a:moveTo>
                      <a:lnTo>
                        <a:pt x="870" y="0"/>
                      </a:lnTo>
                      <a:lnTo>
                        <a:pt x="870" y="6"/>
                      </a:lnTo>
                      <a:lnTo>
                        <a:pt x="864" y="6"/>
                      </a:lnTo>
                      <a:lnTo>
                        <a:pt x="864" y="0"/>
                      </a:lnTo>
                      <a:close/>
                      <a:moveTo>
                        <a:pt x="876" y="0"/>
                      </a:moveTo>
                      <a:lnTo>
                        <a:pt x="882" y="0"/>
                      </a:lnTo>
                      <a:lnTo>
                        <a:pt x="882" y="6"/>
                      </a:lnTo>
                      <a:lnTo>
                        <a:pt x="876" y="6"/>
                      </a:lnTo>
                      <a:lnTo>
                        <a:pt x="876" y="0"/>
                      </a:lnTo>
                      <a:close/>
                      <a:moveTo>
                        <a:pt x="888" y="0"/>
                      </a:moveTo>
                      <a:lnTo>
                        <a:pt x="894" y="0"/>
                      </a:lnTo>
                      <a:lnTo>
                        <a:pt x="894" y="6"/>
                      </a:lnTo>
                      <a:lnTo>
                        <a:pt x="888" y="6"/>
                      </a:lnTo>
                      <a:lnTo>
                        <a:pt x="888" y="0"/>
                      </a:lnTo>
                      <a:close/>
                      <a:moveTo>
                        <a:pt x="900" y="0"/>
                      </a:moveTo>
                      <a:lnTo>
                        <a:pt x="906" y="0"/>
                      </a:lnTo>
                      <a:lnTo>
                        <a:pt x="906" y="6"/>
                      </a:lnTo>
                      <a:lnTo>
                        <a:pt x="900" y="6"/>
                      </a:lnTo>
                      <a:lnTo>
                        <a:pt x="900" y="0"/>
                      </a:lnTo>
                      <a:close/>
                      <a:moveTo>
                        <a:pt x="912" y="0"/>
                      </a:moveTo>
                      <a:lnTo>
                        <a:pt x="918" y="0"/>
                      </a:lnTo>
                      <a:lnTo>
                        <a:pt x="918" y="6"/>
                      </a:lnTo>
                      <a:lnTo>
                        <a:pt x="912" y="6"/>
                      </a:lnTo>
                      <a:lnTo>
                        <a:pt x="912" y="0"/>
                      </a:lnTo>
                      <a:close/>
                      <a:moveTo>
                        <a:pt x="924" y="0"/>
                      </a:moveTo>
                      <a:lnTo>
                        <a:pt x="930" y="0"/>
                      </a:lnTo>
                      <a:lnTo>
                        <a:pt x="930" y="6"/>
                      </a:lnTo>
                      <a:lnTo>
                        <a:pt x="924" y="6"/>
                      </a:lnTo>
                      <a:lnTo>
                        <a:pt x="924" y="0"/>
                      </a:lnTo>
                      <a:close/>
                      <a:moveTo>
                        <a:pt x="936" y="0"/>
                      </a:moveTo>
                      <a:lnTo>
                        <a:pt x="942" y="0"/>
                      </a:lnTo>
                      <a:lnTo>
                        <a:pt x="942" y="6"/>
                      </a:lnTo>
                      <a:lnTo>
                        <a:pt x="936" y="6"/>
                      </a:lnTo>
                      <a:lnTo>
                        <a:pt x="936" y="0"/>
                      </a:lnTo>
                      <a:close/>
                      <a:moveTo>
                        <a:pt x="948" y="0"/>
                      </a:moveTo>
                      <a:lnTo>
                        <a:pt x="954" y="0"/>
                      </a:lnTo>
                      <a:lnTo>
                        <a:pt x="954" y="6"/>
                      </a:lnTo>
                      <a:lnTo>
                        <a:pt x="948" y="6"/>
                      </a:lnTo>
                      <a:lnTo>
                        <a:pt x="948" y="0"/>
                      </a:lnTo>
                      <a:close/>
                      <a:moveTo>
                        <a:pt x="960" y="0"/>
                      </a:moveTo>
                      <a:lnTo>
                        <a:pt x="966" y="0"/>
                      </a:lnTo>
                      <a:lnTo>
                        <a:pt x="966" y="6"/>
                      </a:lnTo>
                      <a:lnTo>
                        <a:pt x="960" y="6"/>
                      </a:lnTo>
                      <a:lnTo>
                        <a:pt x="960" y="0"/>
                      </a:lnTo>
                      <a:close/>
                      <a:moveTo>
                        <a:pt x="972" y="0"/>
                      </a:moveTo>
                      <a:lnTo>
                        <a:pt x="978" y="0"/>
                      </a:lnTo>
                      <a:lnTo>
                        <a:pt x="978" y="6"/>
                      </a:lnTo>
                      <a:lnTo>
                        <a:pt x="972" y="6"/>
                      </a:lnTo>
                      <a:lnTo>
                        <a:pt x="972" y="0"/>
                      </a:lnTo>
                      <a:close/>
                      <a:moveTo>
                        <a:pt x="984" y="0"/>
                      </a:moveTo>
                      <a:lnTo>
                        <a:pt x="990" y="0"/>
                      </a:lnTo>
                      <a:lnTo>
                        <a:pt x="990" y="6"/>
                      </a:lnTo>
                      <a:lnTo>
                        <a:pt x="984" y="6"/>
                      </a:lnTo>
                      <a:lnTo>
                        <a:pt x="984" y="0"/>
                      </a:lnTo>
                      <a:close/>
                      <a:moveTo>
                        <a:pt x="996" y="0"/>
                      </a:moveTo>
                      <a:lnTo>
                        <a:pt x="1002" y="0"/>
                      </a:lnTo>
                      <a:lnTo>
                        <a:pt x="1002" y="6"/>
                      </a:lnTo>
                      <a:lnTo>
                        <a:pt x="996" y="6"/>
                      </a:lnTo>
                      <a:lnTo>
                        <a:pt x="996" y="0"/>
                      </a:lnTo>
                      <a:close/>
                      <a:moveTo>
                        <a:pt x="1008" y="0"/>
                      </a:moveTo>
                      <a:lnTo>
                        <a:pt x="1014" y="0"/>
                      </a:lnTo>
                      <a:lnTo>
                        <a:pt x="1014" y="6"/>
                      </a:lnTo>
                      <a:lnTo>
                        <a:pt x="1008" y="6"/>
                      </a:lnTo>
                      <a:lnTo>
                        <a:pt x="1008" y="0"/>
                      </a:lnTo>
                      <a:close/>
                      <a:moveTo>
                        <a:pt x="1020" y="0"/>
                      </a:moveTo>
                      <a:lnTo>
                        <a:pt x="1026" y="0"/>
                      </a:lnTo>
                      <a:lnTo>
                        <a:pt x="1026" y="6"/>
                      </a:lnTo>
                      <a:lnTo>
                        <a:pt x="1020" y="6"/>
                      </a:lnTo>
                      <a:lnTo>
                        <a:pt x="1020" y="0"/>
                      </a:lnTo>
                      <a:close/>
                      <a:moveTo>
                        <a:pt x="1032" y="0"/>
                      </a:moveTo>
                      <a:lnTo>
                        <a:pt x="1038" y="0"/>
                      </a:lnTo>
                      <a:lnTo>
                        <a:pt x="1038" y="6"/>
                      </a:lnTo>
                      <a:lnTo>
                        <a:pt x="1032" y="6"/>
                      </a:lnTo>
                      <a:lnTo>
                        <a:pt x="1032" y="0"/>
                      </a:lnTo>
                      <a:close/>
                      <a:moveTo>
                        <a:pt x="1044" y="0"/>
                      </a:moveTo>
                      <a:lnTo>
                        <a:pt x="1050" y="0"/>
                      </a:lnTo>
                      <a:lnTo>
                        <a:pt x="1050" y="6"/>
                      </a:lnTo>
                      <a:lnTo>
                        <a:pt x="1044" y="6"/>
                      </a:lnTo>
                      <a:lnTo>
                        <a:pt x="1044" y="0"/>
                      </a:lnTo>
                      <a:close/>
                      <a:moveTo>
                        <a:pt x="1056" y="0"/>
                      </a:moveTo>
                      <a:lnTo>
                        <a:pt x="1062" y="0"/>
                      </a:lnTo>
                      <a:lnTo>
                        <a:pt x="1062" y="6"/>
                      </a:lnTo>
                      <a:lnTo>
                        <a:pt x="1056" y="6"/>
                      </a:lnTo>
                      <a:lnTo>
                        <a:pt x="1056" y="0"/>
                      </a:lnTo>
                      <a:close/>
                      <a:moveTo>
                        <a:pt x="1068" y="0"/>
                      </a:moveTo>
                      <a:lnTo>
                        <a:pt x="1074" y="0"/>
                      </a:lnTo>
                      <a:lnTo>
                        <a:pt x="1074" y="6"/>
                      </a:lnTo>
                      <a:lnTo>
                        <a:pt x="1068" y="6"/>
                      </a:lnTo>
                      <a:lnTo>
                        <a:pt x="1068" y="0"/>
                      </a:lnTo>
                      <a:close/>
                      <a:moveTo>
                        <a:pt x="1080" y="0"/>
                      </a:moveTo>
                      <a:lnTo>
                        <a:pt x="1086" y="0"/>
                      </a:lnTo>
                      <a:lnTo>
                        <a:pt x="1086" y="6"/>
                      </a:lnTo>
                      <a:lnTo>
                        <a:pt x="1080" y="6"/>
                      </a:lnTo>
                      <a:lnTo>
                        <a:pt x="1080" y="0"/>
                      </a:lnTo>
                      <a:close/>
                      <a:moveTo>
                        <a:pt x="1092" y="0"/>
                      </a:moveTo>
                      <a:lnTo>
                        <a:pt x="1098" y="0"/>
                      </a:lnTo>
                      <a:lnTo>
                        <a:pt x="1098" y="6"/>
                      </a:lnTo>
                      <a:lnTo>
                        <a:pt x="1092" y="6"/>
                      </a:lnTo>
                      <a:lnTo>
                        <a:pt x="1092" y="0"/>
                      </a:lnTo>
                      <a:close/>
                      <a:moveTo>
                        <a:pt x="1104" y="0"/>
                      </a:moveTo>
                      <a:lnTo>
                        <a:pt x="1110" y="0"/>
                      </a:lnTo>
                      <a:lnTo>
                        <a:pt x="1110" y="6"/>
                      </a:lnTo>
                      <a:lnTo>
                        <a:pt x="1104" y="6"/>
                      </a:lnTo>
                      <a:lnTo>
                        <a:pt x="1104" y="0"/>
                      </a:lnTo>
                      <a:close/>
                      <a:moveTo>
                        <a:pt x="1116" y="0"/>
                      </a:moveTo>
                      <a:lnTo>
                        <a:pt x="1122" y="0"/>
                      </a:lnTo>
                      <a:lnTo>
                        <a:pt x="1122" y="6"/>
                      </a:lnTo>
                      <a:lnTo>
                        <a:pt x="1116" y="6"/>
                      </a:lnTo>
                      <a:lnTo>
                        <a:pt x="1116" y="0"/>
                      </a:lnTo>
                      <a:close/>
                      <a:moveTo>
                        <a:pt x="1128" y="0"/>
                      </a:moveTo>
                      <a:lnTo>
                        <a:pt x="1134" y="0"/>
                      </a:lnTo>
                      <a:lnTo>
                        <a:pt x="1134" y="6"/>
                      </a:lnTo>
                      <a:lnTo>
                        <a:pt x="1128" y="6"/>
                      </a:lnTo>
                      <a:lnTo>
                        <a:pt x="1128" y="0"/>
                      </a:lnTo>
                      <a:close/>
                      <a:moveTo>
                        <a:pt x="1140" y="0"/>
                      </a:moveTo>
                      <a:lnTo>
                        <a:pt x="1146" y="0"/>
                      </a:lnTo>
                      <a:lnTo>
                        <a:pt x="1146" y="6"/>
                      </a:lnTo>
                      <a:lnTo>
                        <a:pt x="1140" y="6"/>
                      </a:lnTo>
                      <a:lnTo>
                        <a:pt x="1140" y="0"/>
                      </a:lnTo>
                      <a:close/>
                      <a:moveTo>
                        <a:pt x="1152" y="0"/>
                      </a:moveTo>
                      <a:lnTo>
                        <a:pt x="1158" y="0"/>
                      </a:lnTo>
                      <a:lnTo>
                        <a:pt x="1158" y="6"/>
                      </a:lnTo>
                      <a:lnTo>
                        <a:pt x="1152" y="6"/>
                      </a:lnTo>
                      <a:lnTo>
                        <a:pt x="1152" y="0"/>
                      </a:lnTo>
                      <a:close/>
                      <a:moveTo>
                        <a:pt x="1164" y="0"/>
                      </a:moveTo>
                      <a:lnTo>
                        <a:pt x="1170" y="0"/>
                      </a:lnTo>
                      <a:lnTo>
                        <a:pt x="1170" y="6"/>
                      </a:lnTo>
                      <a:lnTo>
                        <a:pt x="1164" y="6"/>
                      </a:lnTo>
                      <a:lnTo>
                        <a:pt x="1164" y="0"/>
                      </a:lnTo>
                      <a:close/>
                      <a:moveTo>
                        <a:pt x="1176" y="0"/>
                      </a:moveTo>
                      <a:lnTo>
                        <a:pt x="1182" y="0"/>
                      </a:lnTo>
                      <a:lnTo>
                        <a:pt x="1182" y="6"/>
                      </a:lnTo>
                      <a:lnTo>
                        <a:pt x="1176" y="6"/>
                      </a:lnTo>
                      <a:lnTo>
                        <a:pt x="1176" y="0"/>
                      </a:lnTo>
                      <a:close/>
                      <a:moveTo>
                        <a:pt x="1188" y="0"/>
                      </a:moveTo>
                      <a:lnTo>
                        <a:pt x="1194" y="0"/>
                      </a:lnTo>
                      <a:lnTo>
                        <a:pt x="1194" y="6"/>
                      </a:lnTo>
                      <a:lnTo>
                        <a:pt x="1188" y="6"/>
                      </a:lnTo>
                      <a:lnTo>
                        <a:pt x="1188" y="0"/>
                      </a:lnTo>
                      <a:close/>
                      <a:moveTo>
                        <a:pt x="1200" y="0"/>
                      </a:moveTo>
                      <a:lnTo>
                        <a:pt x="1206" y="0"/>
                      </a:lnTo>
                      <a:lnTo>
                        <a:pt x="1206" y="6"/>
                      </a:lnTo>
                      <a:lnTo>
                        <a:pt x="1200" y="6"/>
                      </a:lnTo>
                      <a:lnTo>
                        <a:pt x="1200" y="0"/>
                      </a:lnTo>
                      <a:close/>
                      <a:moveTo>
                        <a:pt x="1212" y="0"/>
                      </a:moveTo>
                      <a:lnTo>
                        <a:pt x="1218" y="0"/>
                      </a:lnTo>
                      <a:lnTo>
                        <a:pt x="1218" y="6"/>
                      </a:lnTo>
                      <a:lnTo>
                        <a:pt x="1212" y="6"/>
                      </a:lnTo>
                      <a:lnTo>
                        <a:pt x="1212" y="0"/>
                      </a:lnTo>
                      <a:close/>
                      <a:moveTo>
                        <a:pt x="1224" y="0"/>
                      </a:moveTo>
                      <a:lnTo>
                        <a:pt x="1230" y="0"/>
                      </a:lnTo>
                      <a:lnTo>
                        <a:pt x="1230" y="6"/>
                      </a:lnTo>
                      <a:lnTo>
                        <a:pt x="1224" y="6"/>
                      </a:lnTo>
                      <a:lnTo>
                        <a:pt x="1224" y="0"/>
                      </a:lnTo>
                      <a:close/>
                      <a:moveTo>
                        <a:pt x="1236" y="0"/>
                      </a:moveTo>
                      <a:lnTo>
                        <a:pt x="1242" y="0"/>
                      </a:lnTo>
                      <a:lnTo>
                        <a:pt x="1242" y="6"/>
                      </a:lnTo>
                      <a:lnTo>
                        <a:pt x="1236" y="6"/>
                      </a:lnTo>
                      <a:lnTo>
                        <a:pt x="1236" y="0"/>
                      </a:lnTo>
                      <a:close/>
                      <a:moveTo>
                        <a:pt x="1248" y="0"/>
                      </a:moveTo>
                      <a:lnTo>
                        <a:pt x="1254" y="0"/>
                      </a:lnTo>
                      <a:lnTo>
                        <a:pt x="1254" y="6"/>
                      </a:lnTo>
                      <a:lnTo>
                        <a:pt x="1248" y="6"/>
                      </a:lnTo>
                      <a:lnTo>
                        <a:pt x="1248" y="0"/>
                      </a:lnTo>
                      <a:close/>
                      <a:moveTo>
                        <a:pt x="1260" y="0"/>
                      </a:moveTo>
                      <a:lnTo>
                        <a:pt x="1266" y="0"/>
                      </a:lnTo>
                      <a:lnTo>
                        <a:pt x="1266" y="6"/>
                      </a:lnTo>
                      <a:lnTo>
                        <a:pt x="1260" y="6"/>
                      </a:lnTo>
                      <a:lnTo>
                        <a:pt x="1260" y="0"/>
                      </a:lnTo>
                      <a:close/>
                      <a:moveTo>
                        <a:pt x="1272" y="0"/>
                      </a:moveTo>
                      <a:lnTo>
                        <a:pt x="1278" y="0"/>
                      </a:lnTo>
                      <a:lnTo>
                        <a:pt x="1278" y="6"/>
                      </a:lnTo>
                      <a:lnTo>
                        <a:pt x="1272" y="6"/>
                      </a:lnTo>
                      <a:lnTo>
                        <a:pt x="1272" y="0"/>
                      </a:lnTo>
                      <a:close/>
                      <a:moveTo>
                        <a:pt x="1284" y="0"/>
                      </a:moveTo>
                      <a:lnTo>
                        <a:pt x="1290" y="0"/>
                      </a:lnTo>
                      <a:lnTo>
                        <a:pt x="1290" y="6"/>
                      </a:lnTo>
                      <a:lnTo>
                        <a:pt x="1284" y="6"/>
                      </a:lnTo>
                      <a:lnTo>
                        <a:pt x="1284" y="0"/>
                      </a:lnTo>
                      <a:close/>
                      <a:moveTo>
                        <a:pt x="1296" y="0"/>
                      </a:moveTo>
                      <a:lnTo>
                        <a:pt x="1302" y="0"/>
                      </a:lnTo>
                      <a:lnTo>
                        <a:pt x="1302" y="6"/>
                      </a:lnTo>
                      <a:lnTo>
                        <a:pt x="1296" y="6"/>
                      </a:lnTo>
                      <a:lnTo>
                        <a:pt x="1296" y="0"/>
                      </a:lnTo>
                      <a:close/>
                      <a:moveTo>
                        <a:pt x="1308" y="0"/>
                      </a:moveTo>
                      <a:lnTo>
                        <a:pt x="1314" y="0"/>
                      </a:lnTo>
                      <a:lnTo>
                        <a:pt x="1314" y="6"/>
                      </a:lnTo>
                      <a:lnTo>
                        <a:pt x="1308" y="6"/>
                      </a:lnTo>
                      <a:lnTo>
                        <a:pt x="1308" y="0"/>
                      </a:lnTo>
                      <a:close/>
                      <a:moveTo>
                        <a:pt x="1320" y="0"/>
                      </a:moveTo>
                      <a:lnTo>
                        <a:pt x="1326" y="0"/>
                      </a:lnTo>
                      <a:lnTo>
                        <a:pt x="1326" y="6"/>
                      </a:lnTo>
                      <a:lnTo>
                        <a:pt x="1320" y="6"/>
                      </a:lnTo>
                      <a:lnTo>
                        <a:pt x="1320" y="0"/>
                      </a:lnTo>
                      <a:close/>
                      <a:moveTo>
                        <a:pt x="1332" y="0"/>
                      </a:moveTo>
                      <a:lnTo>
                        <a:pt x="1338" y="0"/>
                      </a:lnTo>
                      <a:lnTo>
                        <a:pt x="1338" y="6"/>
                      </a:lnTo>
                      <a:lnTo>
                        <a:pt x="1332" y="6"/>
                      </a:lnTo>
                      <a:lnTo>
                        <a:pt x="1332" y="0"/>
                      </a:lnTo>
                      <a:close/>
                      <a:moveTo>
                        <a:pt x="1344" y="0"/>
                      </a:moveTo>
                      <a:lnTo>
                        <a:pt x="1350" y="0"/>
                      </a:lnTo>
                      <a:lnTo>
                        <a:pt x="1350" y="6"/>
                      </a:lnTo>
                      <a:lnTo>
                        <a:pt x="1344" y="6"/>
                      </a:lnTo>
                      <a:lnTo>
                        <a:pt x="1344" y="0"/>
                      </a:lnTo>
                      <a:close/>
                      <a:moveTo>
                        <a:pt x="1356" y="0"/>
                      </a:moveTo>
                      <a:lnTo>
                        <a:pt x="1362" y="0"/>
                      </a:lnTo>
                      <a:lnTo>
                        <a:pt x="1362" y="6"/>
                      </a:lnTo>
                      <a:lnTo>
                        <a:pt x="1356" y="6"/>
                      </a:lnTo>
                      <a:lnTo>
                        <a:pt x="1356" y="0"/>
                      </a:lnTo>
                      <a:close/>
                      <a:moveTo>
                        <a:pt x="1368" y="0"/>
                      </a:moveTo>
                      <a:lnTo>
                        <a:pt x="1374" y="0"/>
                      </a:lnTo>
                      <a:lnTo>
                        <a:pt x="1374" y="6"/>
                      </a:lnTo>
                      <a:lnTo>
                        <a:pt x="1368" y="6"/>
                      </a:lnTo>
                      <a:lnTo>
                        <a:pt x="1368" y="0"/>
                      </a:lnTo>
                      <a:close/>
                      <a:moveTo>
                        <a:pt x="1380" y="0"/>
                      </a:moveTo>
                      <a:lnTo>
                        <a:pt x="1386" y="0"/>
                      </a:lnTo>
                      <a:lnTo>
                        <a:pt x="1386" y="6"/>
                      </a:lnTo>
                      <a:lnTo>
                        <a:pt x="1380" y="6"/>
                      </a:lnTo>
                      <a:lnTo>
                        <a:pt x="1380" y="0"/>
                      </a:lnTo>
                      <a:close/>
                      <a:moveTo>
                        <a:pt x="1392" y="0"/>
                      </a:moveTo>
                      <a:lnTo>
                        <a:pt x="1398" y="0"/>
                      </a:lnTo>
                      <a:lnTo>
                        <a:pt x="1398" y="6"/>
                      </a:lnTo>
                      <a:lnTo>
                        <a:pt x="1392" y="6"/>
                      </a:lnTo>
                      <a:lnTo>
                        <a:pt x="1392" y="0"/>
                      </a:lnTo>
                      <a:close/>
                      <a:moveTo>
                        <a:pt x="1404" y="0"/>
                      </a:moveTo>
                      <a:lnTo>
                        <a:pt x="1410" y="0"/>
                      </a:lnTo>
                      <a:lnTo>
                        <a:pt x="1410" y="6"/>
                      </a:lnTo>
                      <a:lnTo>
                        <a:pt x="1404" y="6"/>
                      </a:lnTo>
                      <a:lnTo>
                        <a:pt x="1404" y="0"/>
                      </a:lnTo>
                      <a:close/>
                      <a:moveTo>
                        <a:pt x="1416" y="0"/>
                      </a:moveTo>
                      <a:lnTo>
                        <a:pt x="1422" y="0"/>
                      </a:lnTo>
                      <a:lnTo>
                        <a:pt x="1422" y="6"/>
                      </a:lnTo>
                      <a:lnTo>
                        <a:pt x="1416" y="6"/>
                      </a:lnTo>
                      <a:lnTo>
                        <a:pt x="1416" y="0"/>
                      </a:lnTo>
                      <a:close/>
                      <a:moveTo>
                        <a:pt x="1428" y="0"/>
                      </a:moveTo>
                      <a:lnTo>
                        <a:pt x="1434" y="0"/>
                      </a:lnTo>
                      <a:lnTo>
                        <a:pt x="1434" y="6"/>
                      </a:lnTo>
                      <a:lnTo>
                        <a:pt x="1428" y="6"/>
                      </a:lnTo>
                      <a:lnTo>
                        <a:pt x="1428" y="0"/>
                      </a:lnTo>
                      <a:close/>
                      <a:moveTo>
                        <a:pt x="1440" y="0"/>
                      </a:moveTo>
                      <a:lnTo>
                        <a:pt x="1446" y="0"/>
                      </a:lnTo>
                      <a:lnTo>
                        <a:pt x="1446" y="6"/>
                      </a:lnTo>
                      <a:lnTo>
                        <a:pt x="1440" y="6"/>
                      </a:lnTo>
                      <a:lnTo>
                        <a:pt x="1440" y="0"/>
                      </a:lnTo>
                      <a:close/>
                      <a:moveTo>
                        <a:pt x="1452" y="0"/>
                      </a:moveTo>
                      <a:lnTo>
                        <a:pt x="1458" y="0"/>
                      </a:lnTo>
                      <a:lnTo>
                        <a:pt x="1458" y="6"/>
                      </a:lnTo>
                      <a:lnTo>
                        <a:pt x="1452" y="6"/>
                      </a:lnTo>
                      <a:lnTo>
                        <a:pt x="1452" y="0"/>
                      </a:lnTo>
                      <a:close/>
                      <a:moveTo>
                        <a:pt x="1464" y="0"/>
                      </a:moveTo>
                      <a:lnTo>
                        <a:pt x="1470" y="0"/>
                      </a:lnTo>
                      <a:lnTo>
                        <a:pt x="1470" y="6"/>
                      </a:lnTo>
                      <a:lnTo>
                        <a:pt x="1464" y="6"/>
                      </a:lnTo>
                      <a:lnTo>
                        <a:pt x="1464" y="0"/>
                      </a:lnTo>
                      <a:close/>
                      <a:moveTo>
                        <a:pt x="1476" y="0"/>
                      </a:moveTo>
                      <a:lnTo>
                        <a:pt x="1482" y="0"/>
                      </a:lnTo>
                      <a:lnTo>
                        <a:pt x="1482" y="6"/>
                      </a:lnTo>
                      <a:lnTo>
                        <a:pt x="1476" y="6"/>
                      </a:lnTo>
                      <a:lnTo>
                        <a:pt x="1476" y="0"/>
                      </a:lnTo>
                      <a:close/>
                      <a:moveTo>
                        <a:pt x="1488" y="0"/>
                      </a:moveTo>
                      <a:lnTo>
                        <a:pt x="1494" y="0"/>
                      </a:lnTo>
                      <a:lnTo>
                        <a:pt x="1494" y="6"/>
                      </a:lnTo>
                      <a:lnTo>
                        <a:pt x="1488" y="6"/>
                      </a:lnTo>
                      <a:lnTo>
                        <a:pt x="1488" y="0"/>
                      </a:lnTo>
                      <a:close/>
                      <a:moveTo>
                        <a:pt x="1500" y="0"/>
                      </a:moveTo>
                      <a:lnTo>
                        <a:pt x="1506" y="0"/>
                      </a:lnTo>
                      <a:lnTo>
                        <a:pt x="1506" y="6"/>
                      </a:lnTo>
                      <a:lnTo>
                        <a:pt x="1500" y="6"/>
                      </a:lnTo>
                      <a:lnTo>
                        <a:pt x="1500" y="0"/>
                      </a:lnTo>
                      <a:close/>
                      <a:moveTo>
                        <a:pt x="1512" y="0"/>
                      </a:moveTo>
                      <a:lnTo>
                        <a:pt x="1518" y="0"/>
                      </a:lnTo>
                      <a:lnTo>
                        <a:pt x="1518" y="6"/>
                      </a:lnTo>
                      <a:lnTo>
                        <a:pt x="1512" y="6"/>
                      </a:lnTo>
                      <a:lnTo>
                        <a:pt x="1512" y="0"/>
                      </a:lnTo>
                      <a:close/>
                      <a:moveTo>
                        <a:pt x="1524" y="0"/>
                      </a:moveTo>
                      <a:lnTo>
                        <a:pt x="1530" y="0"/>
                      </a:lnTo>
                      <a:lnTo>
                        <a:pt x="1530" y="6"/>
                      </a:lnTo>
                      <a:lnTo>
                        <a:pt x="1524" y="6"/>
                      </a:lnTo>
                      <a:lnTo>
                        <a:pt x="1524" y="0"/>
                      </a:lnTo>
                      <a:close/>
                      <a:moveTo>
                        <a:pt x="1536" y="0"/>
                      </a:moveTo>
                      <a:lnTo>
                        <a:pt x="1542" y="0"/>
                      </a:lnTo>
                      <a:lnTo>
                        <a:pt x="1542" y="6"/>
                      </a:lnTo>
                      <a:lnTo>
                        <a:pt x="1536" y="6"/>
                      </a:lnTo>
                      <a:lnTo>
                        <a:pt x="1536" y="0"/>
                      </a:lnTo>
                      <a:close/>
                      <a:moveTo>
                        <a:pt x="1548" y="0"/>
                      </a:moveTo>
                      <a:lnTo>
                        <a:pt x="1554" y="0"/>
                      </a:lnTo>
                      <a:lnTo>
                        <a:pt x="1554" y="6"/>
                      </a:lnTo>
                      <a:lnTo>
                        <a:pt x="1548" y="6"/>
                      </a:lnTo>
                      <a:lnTo>
                        <a:pt x="1548" y="0"/>
                      </a:lnTo>
                      <a:close/>
                      <a:moveTo>
                        <a:pt x="1560" y="0"/>
                      </a:moveTo>
                      <a:lnTo>
                        <a:pt x="1566" y="0"/>
                      </a:lnTo>
                      <a:lnTo>
                        <a:pt x="1566" y="6"/>
                      </a:lnTo>
                      <a:lnTo>
                        <a:pt x="1560" y="6"/>
                      </a:lnTo>
                      <a:lnTo>
                        <a:pt x="1560" y="0"/>
                      </a:lnTo>
                      <a:close/>
                      <a:moveTo>
                        <a:pt x="1572" y="0"/>
                      </a:moveTo>
                      <a:lnTo>
                        <a:pt x="1578" y="0"/>
                      </a:lnTo>
                      <a:lnTo>
                        <a:pt x="1578" y="6"/>
                      </a:lnTo>
                      <a:lnTo>
                        <a:pt x="1572" y="6"/>
                      </a:lnTo>
                      <a:lnTo>
                        <a:pt x="1572" y="0"/>
                      </a:lnTo>
                      <a:close/>
                      <a:moveTo>
                        <a:pt x="1584" y="0"/>
                      </a:moveTo>
                      <a:lnTo>
                        <a:pt x="1590" y="0"/>
                      </a:lnTo>
                      <a:lnTo>
                        <a:pt x="1590" y="6"/>
                      </a:lnTo>
                      <a:lnTo>
                        <a:pt x="1584" y="6"/>
                      </a:lnTo>
                      <a:lnTo>
                        <a:pt x="1584" y="0"/>
                      </a:lnTo>
                      <a:close/>
                      <a:moveTo>
                        <a:pt x="1596" y="0"/>
                      </a:moveTo>
                      <a:lnTo>
                        <a:pt x="1602" y="0"/>
                      </a:lnTo>
                      <a:lnTo>
                        <a:pt x="1602" y="6"/>
                      </a:lnTo>
                      <a:lnTo>
                        <a:pt x="1596" y="6"/>
                      </a:lnTo>
                      <a:lnTo>
                        <a:pt x="1596" y="0"/>
                      </a:lnTo>
                      <a:close/>
                      <a:moveTo>
                        <a:pt x="1608" y="0"/>
                      </a:moveTo>
                      <a:lnTo>
                        <a:pt x="1614" y="0"/>
                      </a:lnTo>
                      <a:lnTo>
                        <a:pt x="1614" y="6"/>
                      </a:lnTo>
                      <a:lnTo>
                        <a:pt x="1608" y="6"/>
                      </a:lnTo>
                      <a:lnTo>
                        <a:pt x="1608" y="0"/>
                      </a:lnTo>
                      <a:close/>
                      <a:moveTo>
                        <a:pt x="1620" y="0"/>
                      </a:moveTo>
                      <a:lnTo>
                        <a:pt x="1626" y="0"/>
                      </a:lnTo>
                      <a:lnTo>
                        <a:pt x="1626" y="6"/>
                      </a:lnTo>
                      <a:lnTo>
                        <a:pt x="1620" y="6"/>
                      </a:lnTo>
                      <a:lnTo>
                        <a:pt x="1620" y="0"/>
                      </a:lnTo>
                      <a:close/>
                      <a:moveTo>
                        <a:pt x="1632" y="0"/>
                      </a:moveTo>
                      <a:lnTo>
                        <a:pt x="1638" y="0"/>
                      </a:lnTo>
                      <a:lnTo>
                        <a:pt x="1638" y="6"/>
                      </a:lnTo>
                      <a:lnTo>
                        <a:pt x="1632" y="6"/>
                      </a:lnTo>
                      <a:lnTo>
                        <a:pt x="1632" y="0"/>
                      </a:lnTo>
                      <a:close/>
                      <a:moveTo>
                        <a:pt x="1644" y="0"/>
                      </a:moveTo>
                      <a:lnTo>
                        <a:pt x="1650" y="0"/>
                      </a:lnTo>
                      <a:lnTo>
                        <a:pt x="1650" y="6"/>
                      </a:lnTo>
                      <a:lnTo>
                        <a:pt x="1644" y="6"/>
                      </a:lnTo>
                      <a:lnTo>
                        <a:pt x="1644" y="0"/>
                      </a:lnTo>
                      <a:close/>
                      <a:moveTo>
                        <a:pt x="1656" y="0"/>
                      </a:moveTo>
                      <a:lnTo>
                        <a:pt x="1662" y="0"/>
                      </a:lnTo>
                      <a:lnTo>
                        <a:pt x="1662" y="6"/>
                      </a:lnTo>
                      <a:lnTo>
                        <a:pt x="1656" y="6"/>
                      </a:lnTo>
                      <a:lnTo>
                        <a:pt x="1656" y="0"/>
                      </a:lnTo>
                      <a:close/>
                      <a:moveTo>
                        <a:pt x="1668" y="0"/>
                      </a:moveTo>
                      <a:lnTo>
                        <a:pt x="1674" y="0"/>
                      </a:lnTo>
                      <a:lnTo>
                        <a:pt x="1674" y="6"/>
                      </a:lnTo>
                      <a:lnTo>
                        <a:pt x="1668" y="6"/>
                      </a:lnTo>
                      <a:lnTo>
                        <a:pt x="1668" y="0"/>
                      </a:lnTo>
                      <a:close/>
                      <a:moveTo>
                        <a:pt x="1680" y="0"/>
                      </a:moveTo>
                      <a:lnTo>
                        <a:pt x="1686" y="0"/>
                      </a:lnTo>
                      <a:lnTo>
                        <a:pt x="1686" y="6"/>
                      </a:lnTo>
                      <a:lnTo>
                        <a:pt x="1680" y="6"/>
                      </a:lnTo>
                      <a:lnTo>
                        <a:pt x="1680" y="0"/>
                      </a:lnTo>
                      <a:close/>
                      <a:moveTo>
                        <a:pt x="1692" y="0"/>
                      </a:moveTo>
                      <a:lnTo>
                        <a:pt x="1698" y="0"/>
                      </a:lnTo>
                      <a:lnTo>
                        <a:pt x="1698" y="6"/>
                      </a:lnTo>
                      <a:lnTo>
                        <a:pt x="1692" y="6"/>
                      </a:lnTo>
                      <a:lnTo>
                        <a:pt x="1692" y="0"/>
                      </a:lnTo>
                      <a:close/>
                      <a:moveTo>
                        <a:pt x="1704" y="0"/>
                      </a:moveTo>
                      <a:lnTo>
                        <a:pt x="1710" y="0"/>
                      </a:lnTo>
                      <a:lnTo>
                        <a:pt x="1710" y="6"/>
                      </a:lnTo>
                      <a:lnTo>
                        <a:pt x="1704" y="6"/>
                      </a:lnTo>
                      <a:lnTo>
                        <a:pt x="1704" y="0"/>
                      </a:lnTo>
                      <a:close/>
                      <a:moveTo>
                        <a:pt x="1716" y="0"/>
                      </a:moveTo>
                      <a:lnTo>
                        <a:pt x="1722" y="0"/>
                      </a:lnTo>
                      <a:lnTo>
                        <a:pt x="1722" y="6"/>
                      </a:lnTo>
                      <a:lnTo>
                        <a:pt x="1716" y="6"/>
                      </a:lnTo>
                      <a:lnTo>
                        <a:pt x="1716" y="0"/>
                      </a:lnTo>
                      <a:close/>
                      <a:moveTo>
                        <a:pt x="1728" y="0"/>
                      </a:moveTo>
                      <a:lnTo>
                        <a:pt x="1734" y="0"/>
                      </a:lnTo>
                      <a:lnTo>
                        <a:pt x="1734" y="6"/>
                      </a:lnTo>
                      <a:lnTo>
                        <a:pt x="1728" y="6"/>
                      </a:lnTo>
                      <a:lnTo>
                        <a:pt x="1728" y="0"/>
                      </a:lnTo>
                      <a:close/>
                      <a:moveTo>
                        <a:pt x="1740" y="0"/>
                      </a:moveTo>
                      <a:lnTo>
                        <a:pt x="1746" y="0"/>
                      </a:lnTo>
                      <a:lnTo>
                        <a:pt x="1746" y="6"/>
                      </a:lnTo>
                      <a:lnTo>
                        <a:pt x="1740" y="6"/>
                      </a:lnTo>
                      <a:lnTo>
                        <a:pt x="1740" y="0"/>
                      </a:lnTo>
                      <a:close/>
                      <a:moveTo>
                        <a:pt x="1752" y="0"/>
                      </a:moveTo>
                      <a:lnTo>
                        <a:pt x="1758" y="0"/>
                      </a:lnTo>
                      <a:lnTo>
                        <a:pt x="1758" y="6"/>
                      </a:lnTo>
                      <a:lnTo>
                        <a:pt x="1752" y="6"/>
                      </a:lnTo>
                      <a:lnTo>
                        <a:pt x="1752" y="0"/>
                      </a:lnTo>
                      <a:close/>
                      <a:moveTo>
                        <a:pt x="1764" y="0"/>
                      </a:moveTo>
                      <a:lnTo>
                        <a:pt x="1770" y="0"/>
                      </a:lnTo>
                      <a:lnTo>
                        <a:pt x="1770" y="6"/>
                      </a:lnTo>
                      <a:lnTo>
                        <a:pt x="1764" y="6"/>
                      </a:lnTo>
                      <a:lnTo>
                        <a:pt x="1764" y="0"/>
                      </a:lnTo>
                      <a:close/>
                      <a:moveTo>
                        <a:pt x="1776" y="0"/>
                      </a:moveTo>
                      <a:lnTo>
                        <a:pt x="1782" y="0"/>
                      </a:lnTo>
                      <a:lnTo>
                        <a:pt x="1782" y="6"/>
                      </a:lnTo>
                      <a:lnTo>
                        <a:pt x="1776" y="6"/>
                      </a:lnTo>
                      <a:lnTo>
                        <a:pt x="1776" y="0"/>
                      </a:lnTo>
                      <a:close/>
                      <a:moveTo>
                        <a:pt x="1788" y="0"/>
                      </a:moveTo>
                      <a:lnTo>
                        <a:pt x="1794" y="0"/>
                      </a:lnTo>
                      <a:lnTo>
                        <a:pt x="1794" y="6"/>
                      </a:lnTo>
                      <a:lnTo>
                        <a:pt x="1788" y="6"/>
                      </a:lnTo>
                      <a:lnTo>
                        <a:pt x="1788" y="0"/>
                      </a:lnTo>
                      <a:close/>
                      <a:moveTo>
                        <a:pt x="1800" y="0"/>
                      </a:moveTo>
                      <a:lnTo>
                        <a:pt x="1806" y="0"/>
                      </a:lnTo>
                      <a:lnTo>
                        <a:pt x="1806" y="6"/>
                      </a:lnTo>
                      <a:lnTo>
                        <a:pt x="1800" y="6"/>
                      </a:lnTo>
                      <a:lnTo>
                        <a:pt x="1800" y="0"/>
                      </a:lnTo>
                      <a:close/>
                      <a:moveTo>
                        <a:pt x="1812" y="0"/>
                      </a:moveTo>
                      <a:lnTo>
                        <a:pt x="1818" y="0"/>
                      </a:lnTo>
                      <a:lnTo>
                        <a:pt x="1818" y="6"/>
                      </a:lnTo>
                      <a:lnTo>
                        <a:pt x="1812" y="6"/>
                      </a:lnTo>
                      <a:lnTo>
                        <a:pt x="1812" y="0"/>
                      </a:lnTo>
                      <a:close/>
                      <a:moveTo>
                        <a:pt x="1824" y="0"/>
                      </a:moveTo>
                      <a:lnTo>
                        <a:pt x="1830" y="0"/>
                      </a:lnTo>
                      <a:lnTo>
                        <a:pt x="1830" y="6"/>
                      </a:lnTo>
                      <a:lnTo>
                        <a:pt x="1824" y="6"/>
                      </a:lnTo>
                      <a:lnTo>
                        <a:pt x="1824" y="0"/>
                      </a:lnTo>
                      <a:close/>
                      <a:moveTo>
                        <a:pt x="1836" y="0"/>
                      </a:moveTo>
                      <a:lnTo>
                        <a:pt x="1842" y="0"/>
                      </a:lnTo>
                      <a:lnTo>
                        <a:pt x="1842" y="6"/>
                      </a:lnTo>
                      <a:lnTo>
                        <a:pt x="1836" y="6"/>
                      </a:lnTo>
                      <a:lnTo>
                        <a:pt x="1836" y="0"/>
                      </a:lnTo>
                      <a:close/>
                      <a:moveTo>
                        <a:pt x="1848" y="0"/>
                      </a:moveTo>
                      <a:lnTo>
                        <a:pt x="1854" y="0"/>
                      </a:lnTo>
                      <a:lnTo>
                        <a:pt x="1854" y="6"/>
                      </a:lnTo>
                      <a:lnTo>
                        <a:pt x="1848" y="6"/>
                      </a:lnTo>
                      <a:lnTo>
                        <a:pt x="1848" y="0"/>
                      </a:lnTo>
                      <a:close/>
                      <a:moveTo>
                        <a:pt x="1860" y="0"/>
                      </a:moveTo>
                      <a:lnTo>
                        <a:pt x="1866" y="0"/>
                      </a:lnTo>
                      <a:lnTo>
                        <a:pt x="1866" y="6"/>
                      </a:lnTo>
                      <a:lnTo>
                        <a:pt x="1860" y="6"/>
                      </a:lnTo>
                      <a:lnTo>
                        <a:pt x="1860" y="0"/>
                      </a:lnTo>
                      <a:close/>
                      <a:moveTo>
                        <a:pt x="1872" y="0"/>
                      </a:moveTo>
                      <a:lnTo>
                        <a:pt x="1878" y="0"/>
                      </a:lnTo>
                      <a:lnTo>
                        <a:pt x="1878" y="6"/>
                      </a:lnTo>
                      <a:lnTo>
                        <a:pt x="1872" y="6"/>
                      </a:lnTo>
                      <a:lnTo>
                        <a:pt x="1872" y="0"/>
                      </a:lnTo>
                      <a:close/>
                      <a:moveTo>
                        <a:pt x="1884" y="0"/>
                      </a:moveTo>
                      <a:lnTo>
                        <a:pt x="1890" y="0"/>
                      </a:lnTo>
                      <a:lnTo>
                        <a:pt x="1890" y="6"/>
                      </a:lnTo>
                      <a:lnTo>
                        <a:pt x="1884" y="6"/>
                      </a:lnTo>
                      <a:lnTo>
                        <a:pt x="1884" y="0"/>
                      </a:lnTo>
                      <a:close/>
                      <a:moveTo>
                        <a:pt x="1896" y="0"/>
                      </a:moveTo>
                      <a:lnTo>
                        <a:pt x="1902" y="0"/>
                      </a:lnTo>
                      <a:lnTo>
                        <a:pt x="1902" y="6"/>
                      </a:lnTo>
                      <a:lnTo>
                        <a:pt x="1896" y="6"/>
                      </a:lnTo>
                      <a:lnTo>
                        <a:pt x="1896" y="0"/>
                      </a:lnTo>
                      <a:close/>
                      <a:moveTo>
                        <a:pt x="1908" y="0"/>
                      </a:moveTo>
                      <a:lnTo>
                        <a:pt x="1914" y="0"/>
                      </a:lnTo>
                      <a:lnTo>
                        <a:pt x="1914" y="6"/>
                      </a:lnTo>
                      <a:lnTo>
                        <a:pt x="1908" y="6"/>
                      </a:lnTo>
                      <a:lnTo>
                        <a:pt x="1908" y="0"/>
                      </a:lnTo>
                      <a:close/>
                      <a:moveTo>
                        <a:pt x="1920" y="0"/>
                      </a:moveTo>
                      <a:lnTo>
                        <a:pt x="1926" y="0"/>
                      </a:lnTo>
                      <a:lnTo>
                        <a:pt x="1926" y="6"/>
                      </a:lnTo>
                      <a:lnTo>
                        <a:pt x="1920" y="6"/>
                      </a:lnTo>
                      <a:lnTo>
                        <a:pt x="1920" y="0"/>
                      </a:lnTo>
                      <a:close/>
                      <a:moveTo>
                        <a:pt x="1932" y="0"/>
                      </a:moveTo>
                      <a:lnTo>
                        <a:pt x="1938" y="0"/>
                      </a:lnTo>
                      <a:lnTo>
                        <a:pt x="1938" y="6"/>
                      </a:lnTo>
                      <a:lnTo>
                        <a:pt x="1932" y="6"/>
                      </a:lnTo>
                      <a:lnTo>
                        <a:pt x="1932" y="0"/>
                      </a:lnTo>
                      <a:close/>
                      <a:moveTo>
                        <a:pt x="1944" y="0"/>
                      </a:moveTo>
                      <a:lnTo>
                        <a:pt x="1950" y="0"/>
                      </a:lnTo>
                      <a:lnTo>
                        <a:pt x="1950" y="6"/>
                      </a:lnTo>
                      <a:lnTo>
                        <a:pt x="1944" y="6"/>
                      </a:lnTo>
                      <a:lnTo>
                        <a:pt x="1944" y="0"/>
                      </a:lnTo>
                      <a:close/>
                      <a:moveTo>
                        <a:pt x="1956" y="0"/>
                      </a:moveTo>
                      <a:lnTo>
                        <a:pt x="1962" y="0"/>
                      </a:lnTo>
                      <a:lnTo>
                        <a:pt x="1962" y="6"/>
                      </a:lnTo>
                      <a:lnTo>
                        <a:pt x="1956" y="6"/>
                      </a:lnTo>
                      <a:lnTo>
                        <a:pt x="1956" y="0"/>
                      </a:lnTo>
                      <a:close/>
                      <a:moveTo>
                        <a:pt x="1968" y="0"/>
                      </a:moveTo>
                      <a:lnTo>
                        <a:pt x="1974" y="0"/>
                      </a:lnTo>
                      <a:lnTo>
                        <a:pt x="1974" y="6"/>
                      </a:lnTo>
                      <a:lnTo>
                        <a:pt x="1968" y="6"/>
                      </a:lnTo>
                      <a:lnTo>
                        <a:pt x="1968" y="0"/>
                      </a:lnTo>
                      <a:close/>
                      <a:moveTo>
                        <a:pt x="1980" y="0"/>
                      </a:moveTo>
                      <a:lnTo>
                        <a:pt x="1986" y="0"/>
                      </a:lnTo>
                      <a:lnTo>
                        <a:pt x="1986" y="6"/>
                      </a:lnTo>
                      <a:lnTo>
                        <a:pt x="1980" y="6"/>
                      </a:lnTo>
                      <a:lnTo>
                        <a:pt x="1980" y="0"/>
                      </a:lnTo>
                      <a:close/>
                      <a:moveTo>
                        <a:pt x="1992" y="0"/>
                      </a:moveTo>
                      <a:lnTo>
                        <a:pt x="1998" y="0"/>
                      </a:lnTo>
                      <a:lnTo>
                        <a:pt x="1998" y="6"/>
                      </a:lnTo>
                      <a:lnTo>
                        <a:pt x="1992" y="6"/>
                      </a:lnTo>
                      <a:lnTo>
                        <a:pt x="1992" y="0"/>
                      </a:lnTo>
                      <a:close/>
                      <a:moveTo>
                        <a:pt x="2004" y="0"/>
                      </a:moveTo>
                      <a:lnTo>
                        <a:pt x="2010" y="0"/>
                      </a:lnTo>
                      <a:lnTo>
                        <a:pt x="2010" y="6"/>
                      </a:lnTo>
                      <a:lnTo>
                        <a:pt x="2004" y="6"/>
                      </a:lnTo>
                      <a:lnTo>
                        <a:pt x="2004" y="0"/>
                      </a:lnTo>
                      <a:close/>
                      <a:moveTo>
                        <a:pt x="2016" y="0"/>
                      </a:moveTo>
                      <a:lnTo>
                        <a:pt x="2022" y="0"/>
                      </a:lnTo>
                      <a:lnTo>
                        <a:pt x="2022" y="6"/>
                      </a:lnTo>
                      <a:lnTo>
                        <a:pt x="2016" y="6"/>
                      </a:lnTo>
                      <a:lnTo>
                        <a:pt x="2016" y="0"/>
                      </a:lnTo>
                      <a:close/>
                      <a:moveTo>
                        <a:pt x="2028" y="0"/>
                      </a:moveTo>
                      <a:lnTo>
                        <a:pt x="2034" y="0"/>
                      </a:lnTo>
                      <a:lnTo>
                        <a:pt x="2034" y="6"/>
                      </a:lnTo>
                      <a:lnTo>
                        <a:pt x="2028" y="6"/>
                      </a:lnTo>
                      <a:lnTo>
                        <a:pt x="2028" y="0"/>
                      </a:lnTo>
                      <a:close/>
                      <a:moveTo>
                        <a:pt x="2040" y="0"/>
                      </a:moveTo>
                      <a:lnTo>
                        <a:pt x="2046" y="0"/>
                      </a:lnTo>
                      <a:lnTo>
                        <a:pt x="2046" y="6"/>
                      </a:lnTo>
                      <a:lnTo>
                        <a:pt x="2040" y="6"/>
                      </a:lnTo>
                      <a:lnTo>
                        <a:pt x="2040" y="0"/>
                      </a:lnTo>
                      <a:close/>
                      <a:moveTo>
                        <a:pt x="2052" y="0"/>
                      </a:moveTo>
                      <a:lnTo>
                        <a:pt x="2058" y="0"/>
                      </a:lnTo>
                      <a:lnTo>
                        <a:pt x="2058" y="6"/>
                      </a:lnTo>
                      <a:lnTo>
                        <a:pt x="2052" y="6"/>
                      </a:lnTo>
                      <a:lnTo>
                        <a:pt x="2052" y="0"/>
                      </a:lnTo>
                      <a:close/>
                      <a:moveTo>
                        <a:pt x="2064" y="0"/>
                      </a:moveTo>
                      <a:lnTo>
                        <a:pt x="2070" y="0"/>
                      </a:lnTo>
                      <a:lnTo>
                        <a:pt x="2070" y="6"/>
                      </a:lnTo>
                      <a:lnTo>
                        <a:pt x="2064" y="6"/>
                      </a:lnTo>
                      <a:lnTo>
                        <a:pt x="2064" y="0"/>
                      </a:lnTo>
                      <a:close/>
                      <a:moveTo>
                        <a:pt x="2076" y="0"/>
                      </a:moveTo>
                      <a:lnTo>
                        <a:pt x="2082" y="0"/>
                      </a:lnTo>
                      <a:lnTo>
                        <a:pt x="2082" y="6"/>
                      </a:lnTo>
                      <a:lnTo>
                        <a:pt x="2076" y="6"/>
                      </a:lnTo>
                      <a:lnTo>
                        <a:pt x="2076" y="0"/>
                      </a:lnTo>
                      <a:close/>
                      <a:moveTo>
                        <a:pt x="2088" y="0"/>
                      </a:moveTo>
                      <a:lnTo>
                        <a:pt x="2094" y="0"/>
                      </a:lnTo>
                      <a:lnTo>
                        <a:pt x="2094" y="6"/>
                      </a:lnTo>
                      <a:lnTo>
                        <a:pt x="2088" y="6"/>
                      </a:lnTo>
                      <a:lnTo>
                        <a:pt x="2088" y="0"/>
                      </a:lnTo>
                      <a:close/>
                      <a:moveTo>
                        <a:pt x="2100" y="0"/>
                      </a:moveTo>
                      <a:lnTo>
                        <a:pt x="2106" y="0"/>
                      </a:lnTo>
                      <a:lnTo>
                        <a:pt x="2106" y="6"/>
                      </a:lnTo>
                      <a:lnTo>
                        <a:pt x="2100" y="6"/>
                      </a:lnTo>
                      <a:lnTo>
                        <a:pt x="2100" y="0"/>
                      </a:lnTo>
                      <a:close/>
                      <a:moveTo>
                        <a:pt x="2112" y="0"/>
                      </a:moveTo>
                      <a:lnTo>
                        <a:pt x="2118" y="0"/>
                      </a:lnTo>
                      <a:lnTo>
                        <a:pt x="2118" y="6"/>
                      </a:lnTo>
                      <a:lnTo>
                        <a:pt x="2112" y="6"/>
                      </a:lnTo>
                      <a:lnTo>
                        <a:pt x="2112" y="0"/>
                      </a:lnTo>
                      <a:close/>
                      <a:moveTo>
                        <a:pt x="2124" y="0"/>
                      </a:moveTo>
                      <a:lnTo>
                        <a:pt x="2130" y="0"/>
                      </a:lnTo>
                      <a:lnTo>
                        <a:pt x="2130" y="6"/>
                      </a:lnTo>
                      <a:lnTo>
                        <a:pt x="2124" y="6"/>
                      </a:lnTo>
                      <a:lnTo>
                        <a:pt x="2124" y="0"/>
                      </a:lnTo>
                      <a:close/>
                      <a:moveTo>
                        <a:pt x="2136" y="0"/>
                      </a:moveTo>
                      <a:lnTo>
                        <a:pt x="2142" y="0"/>
                      </a:lnTo>
                      <a:lnTo>
                        <a:pt x="2142" y="6"/>
                      </a:lnTo>
                      <a:lnTo>
                        <a:pt x="2136" y="6"/>
                      </a:lnTo>
                      <a:lnTo>
                        <a:pt x="2136" y="0"/>
                      </a:lnTo>
                      <a:close/>
                      <a:moveTo>
                        <a:pt x="2148" y="0"/>
                      </a:moveTo>
                      <a:lnTo>
                        <a:pt x="2154" y="0"/>
                      </a:lnTo>
                      <a:lnTo>
                        <a:pt x="2154" y="6"/>
                      </a:lnTo>
                      <a:lnTo>
                        <a:pt x="2148" y="6"/>
                      </a:lnTo>
                      <a:lnTo>
                        <a:pt x="2148" y="0"/>
                      </a:lnTo>
                      <a:close/>
                      <a:moveTo>
                        <a:pt x="2160" y="0"/>
                      </a:moveTo>
                      <a:lnTo>
                        <a:pt x="2166" y="0"/>
                      </a:lnTo>
                      <a:lnTo>
                        <a:pt x="2166" y="6"/>
                      </a:lnTo>
                      <a:lnTo>
                        <a:pt x="2160" y="6"/>
                      </a:lnTo>
                      <a:lnTo>
                        <a:pt x="2160" y="0"/>
                      </a:lnTo>
                      <a:close/>
                      <a:moveTo>
                        <a:pt x="2172" y="0"/>
                      </a:moveTo>
                      <a:lnTo>
                        <a:pt x="2178" y="0"/>
                      </a:lnTo>
                      <a:lnTo>
                        <a:pt x="2178" y="6"/>
                      </a:lnTo>
                      <a:lnTo>
                        <a:pt x="2172" y="6"/>
                      </a:lnTo>
                      <a:lnTo>
                        <a:pt x="2172" y="0"/>
                      </a:lnTo>
                      <a:close/>
                      <a:moveTo>
                        <a:pt x="2184" y="0"/>
                      </a:moveTo>
                      <a:lnTo>
                        <a:pt x="2190" y="0"/>
                      </a:lnTo>
                      <a:lnTo>
                        <a:pt x="2190" y="6"/>
                      </a:lnTo>
                      <a:lnTo>
                        <a:pt x="2184" y="6"/>
                      </a:lnTo>
                      <a:lnTo>
                        <a:pt x="2184" y="0"/>
                      </a:lnTo>
                      <a:close/>
                      <a:moveTo>
                        <a:pt x="2196" y="0"/>
                      </a:moveTo>
                      <a:lnTo>
                        <a:pt x="2202" y="0"/>
                      </a:lnTo>
                      <a:lnTo>
                        <a:pt x="2202" y="6"/>
                      </a:lnTo>
                      <a:lnTo>
                        <a:pt x="2196" y="6"/>
                      </a:lnTo>
                      <a:lnTo>
                        <a:pt x="2196" y="0"/>
                      </a:lnTo>
                      <a:close/>
                      <a:moveTo>
                        <a:pt x="2208" y="0"/>
                      </a:moveTo>
                      <a:lnTo>
                        <a:pt x="2214" y="0"/>
                      </a:lnTo>
                      <a:lnTo>
                        <a:pt x="2214" y="6"/>
                      </a:lnTo>
                      <a:lnTo>
                        <a:pt x="2208" y="6"/>
                      </a:lnTo>
                      <a:lnTo>
                        <a:pt x="2208" y="0"/>
                      </a:lnTo>
                      <a:close/>
                      <a:moveTo>
                        <a:pt x="2220" y="0"/>
                      </a:moveTo>
                      <a:lnTo>
                        <a:pt x="2226" y="0"/>
                      </a:lnTo>
                      <a:lnTo>
                        <a:pt x="2226" y="6"/>
                      </a:lnTo>
                      <a:lnTo>
                        <a:pt x="2220" y="6"/>
                      </a:lnTo>
                      <a:lnTo>
                        <a:pt x="2220" y="0"/>
                      </a:lnTo>
                      <a:close/>
                      <a:moveTo>
                        <a:pt x="2232" y="0"/>
                      </a:moveTo>
                      <a:lnTo>
                        <a:pt x="2238" y="0"/>
                      </a:lnTo>
                      <a:lnTo>
                        <a:pt x="2238" y="6"/>
                      </a:lnTo>
                      <a:lnTo>
                        <a:pt x="2232" y="6"/>
                      </a:lnTo>
                      <a:lnTo>
                        <a:pt x="2232" y="0"/>
                      </a:lnTo>
                      <a:close/>
                      <a:moveTo>
                        <a:pt x="2244" y="0"/>
                      </a:moveTo>
                      <a:lnTo>
                        <a:pt x="2250" y="0"/>
                      </a:lnTo>
                      <a:lnTo>
                        <a:pt x="2250" y="6"/>
                      </a:lnTo>
                      <a:lnTo>
                        <a:pt x="2244" y="6"/>
                      </a:lnTo>
                      <a:lnTo>
                        <a:pt x="2244" y="0"/>
                      </a:lnTo>
                      <a:close/>
                      <a:moveTo>
                        <a:pt x="2256" y="0"/>
                      </a:moveTo>
                      <a:lnTo>
                        <a:pt x="2262" y="0"/>
                      </a:lnTo>
                      <a:lnTo>
                        <a:pt x="2262" y="6"/>
                      </a:lnTo>
                      <a:lnTo>
                        <a:pt x="2256" y="6"/>
                      </a:lnTo>
                      <a:lnTo>
                        <a:pt x="2256" y="0"/>
                      </a:lnTo>
                      <a:close/>
                      <a:moveTo>
                        <a:pt x="2268" y="0"/>
                      </a:moveTo>
                      <a:lnTo>
                        <a:pt x="2274" y="0"/>
                      </a:lnTo>
                      <a:lnTo>
                        <a:pt x="2274" y="6"/>
                      </a:lnTo>
                      <a:lnTo>
                        <a:pt x="2268" y="6"/>
                      </a:lnTo>
                      <a:lnTo>
                        <a:pt x="2268" y="0"/>
                      </a:lnTo>
                      <a:close/>
                      <a:moveTo>
                        <a:pt x="2280" y="0"/>
                      </a:moveTo>
                      <a:lnTo>
                        <a:pt x="2286" y="0"/>
                      </a:lnTo>
                      <a:lnTo>
                        <a:pt x="2286" y="6"/>
                      </a:lnTo>
                      <a:lnTo>
                        <a:pt x="2280" y="6"/>
                      </a:lnTo>
                      <a:lnTo>
                        <a:pt x="2280" y="0"/>
                      </a:lnTo>
                      <a:close/>
                      <a:moveTo>
                        <a:pt x="2292" y="0"/>
                      </a:moveTo>
                      <a:lnTo>
                        <a:pt x="2298" y="0"/>
                      </a:lnTo>
                      <a:lnTo>
                        <a:pt x="2298" y="6"/>
                      </a:lnTo>
                      <a:lnTo>
                        <a:pt x="2292" y="6"/>
                      </a:lnTo>
                      <a:lnTo>
                        <a:pt x="2292" y="0"/>
                      </a:lnTo>
                      <a:close/>
                      <a:moveTo>
                        <a:pt x="2304" y="0"/>
                      </a:moveTo>
                      <a:lnTo>
                        <a:pt x="2310" y="0"/>
                      </a:lnTo>
                      <a:lnTo>
                        <a:pt x="2310" y="6"/>
                      </a:lnTo>
                      <a:lnTo>
                        <a:pt x="2304" y="6"/>
                      </a:lnTo>
                      <a:lnTo>
                        <a:pt x="2304" y="0"/>
                      </a:lnTo>
                      <a:close/>
                      <a:moveTo>
                        <a:pt x="2316" y="0"/>
                      </a:moveTo>
                      <a:lnTo>
                        <a:pt x="2322" y="0"/>
                      </a:lnTo>
                      <a:lnTo>
                        <a:pt x="2322" y="6"/>
                      </a:lnTo>
                      <a:lnTo>
                        <a:pt x="2316" y="6"/>
                      </a:lnTo>
                      <a:lnTo>
                        <a:pt x="2316" y="0"/>
                      </a:lnTo>
                      <a:close/>
                      <a:moveTo>
                        <a:pt x="2328" y="0"/>
                      </a:moveTo>
                      <a:lnTo>
                        <a:pt x="2334" y="0"/>
                      </a:lnTo>
                      <a:lnTo>
                        <a:pt x="2334" y="6"/>
                      </a:lnTo>
                      <a:lnTo>
                        <a:pt x="2328" y="6"/>
                      </a:lnTo>
                      <a:lnTo>
                        <a:pt x="2328" y="0"/>
                      </a:lnTo>
                      <a:close/>
                      <a:moveTo>
                        <a:pt x="2340" y="0"/>
                      </a:moveTo>
                      <a:lnTo>
                        <a:pt x="2346" y="0"/>
                      </a:lnTo>
                      <a:lnTo>
                        <a:pt x="2346" y="6"/>
                      </a:lnTo>
                      <a:lnTo>
                        <a:pt x="2340" y="6"/>
                      </a:lnTo>
                      <a:lnTo>
                        <a:pt x="2340" y="0"/>
                      </a:lnTo>
                      <a:close/>
                      <a:moveTo>
                        <a:pt x="2352" y="0"/>
                      </a:moveTo>
                      <a:lnTo>
                        <a:pt x="2358" y="0"/>
                      </a:lnTo>
                      <a:lnTo>
                        <a:pt x="2358" y="6"/>
                      </a:lnTo>
                      <a:lnTo>
                        <a:pt x="2352" y="6"/>
                      </a:lnTo>
                      <a:lnTo>
                        <a:pt x="2352" y="0"/>
                      </a:lnTo>
                      <a:close/>
                      <a:moveTo>
                        <a:pt x="2364" y="0"/>
                      </a:moveTo>
                      <a:lnTo>
                        <a:pt x="2370" y="0"/>
                      </a:lnTo>
                      <a:lnTo>
                        <a:pt x="2370" y="6"/>
                      </a:lnTo>
                      <a:lnTo>
                        <a:pt x="2364" y="6"/>
                      </a:lnTo>
                      <a:lnTo>
                        <a:pt x="2364" y="0"/>
                      </a:lnTo>
                      <a:close/>
                      <a:moveTo>
                        <a:pt x="2376" y="0"/>
                      </a:moveTo>
                      <a:lnTo>
                        <a:pt x="2382" y="0"/>
                      </a:lnTo>
                      <a:lnTo>
                        <a:pt x="2382" y="6"/>
                      </a:lnTo>
                      <a:lnTo>
                        <a:pt x="2376" y="6"/>
                      </a:lnTo>
                      <a:lnTo>
                        <a:pt x="2376" y="0"/>
                      </a:lnTo>
                      <a:close/>
                      <a:moveTo>
                        <a:pt x="2388" y="0"/>
                      </a:moveTo>
                      <a:lnTo>
                        <a:pt x="2394" y="0"/>
                      </a:lnTo>
                      <a:lnTo>
                        <a:pt x="2394" y="6"/>
                      </a:lnTo>
                      <a:lnTo>
                        <a:pt x="2388" y="6"/>
                      </a:lnTo>
                      <a:lnTo>
                        <a:pt x="2388" y="0"/>
                      </a:lnTo>
                      <a:close/>
                      <a:moveTo>
                        <a:pt x="2400" y="0"/>
                      </a:moveTo>
                      <a:lnTo>
                        <a:pt x="2406" y="0"/>
                      </a:lnTo>
                      <a:lnTo>
                        <a:pt x="2406" y="6"/>
                      </a:lnTo>
                      <a:lnTo>
                        <a:pt x="2400" y="6"/>
                      </a:lnTo>
                      <a:lnTo>
                        <a:pt x="2400" y="0"/>
                      </a:lnTo>
                      <a:close/>
                      <a:moveTo>
                        <a:pt x="2412" y="0"/>
                      </a:moveTo>
                      <a:lnTo>
                        <a:pt x="2418" y="0"/>
                      </a:lnTo>
                      <a:lnTo>
                        <a:pt x="2418" y="6"/>
                      </a:lnTo>
                      <a:lnTo>
                        <a:pt x="2412" y="6"/>
                      </a:lnTo>
                      <a:lnTo>
                        <a:pt x="2412" y="0"/>
                      </a:lnTo>
                      <a:close/>
                      <a:moveTo>
                        <a:pt x="2424" y="0"/>
                      </a:moveTo>
                      <a:lnTo>
                        <a:pt x="2430" y="0"/>
                      </a:lnTo>
                      <a:lnTo>
                        <a:pt x="2430" y="6"/>
                      </a:lnTo>
                      <a:lnTo>
                        <a:pt x="2424" y="6"/>
                      </a:lnTo>
                      <a:lnTo>
                        <a:pt x="2424" y="0"/>
                      </a:lnTo>
                      <a:close/>
                      <a:moveTo>
                        <a:pt x="2436" y="0"/>
                      </a:moveTo>
                      <a:lnTo>
                        <a:pt x="2442" y="0"/>
                      </a:lnTo>
                      <a:lnTo>
                        <a:pt x="2442" y="6"/>
                      </a:lnTo>
                      <a:lnTo>
                        <a:pt x="2436" y="6"/>
                      </a:lnTo>
                      <a:lnTo>
                        <a:pt x="2436" y="0"/>
                      </a:lnTo>
                      <a:close/>
                      <a:moveTo>
                        <a:pt x="2448" y="0"/>
                      </a:moveTo>
                      <a:lnTo>
                        <a:pt x="2454" y="0"/>
                      </a:lnTo>
                      <a:lnTo>
                        <a:pt x="2454" y="6"/>
                      </a:lnTo>
                      <a:lnTo>
                        <a:pt x="2448" y="6"/>
                      </a:lnTo>
                      <a:lnTo>
                        <a:pt x="2448" y="0"/>
                      </a:lnTo>
                      <a:close/>
                      <a:moveTo>
                        <a:pt x="2460" y="0"/>
                      </a:moveTo>
                      <a:lnTo>
                        <a:pt x="2466" y="0"/>
                      </a:lnTo>
                      <a:lnTo>
                        <a:pt x="2466" y="6"/>
                      </a:lnTo>
                      <a:lnTo>
                        <a:pt x="2460" y="6"/>
                      </a:lnTo>
                      <a:lnTo>
                        <a:pt x="2460" y="0"/>
                      </a:lnTo>
                      <a:close/>
                      <a:moveTo>
                        <a:pt x="2472" y="0"/>
                      </a:moveTo>
                      <a:lnTo>
                        <a:pt x="2478" y="0"/>
                      </a:lnTo>
                      <a:lnTo>
                        <a:pt x="2478" y="6"/>
                      </a:lnTo>
                      <a:lnTo>
                        <a:pt x="2472" y="6"/>
                      </a:lnTo>
                      <a:lnTo>
                        <a:pt x="2472" y="0"/>
                      </a:lnTo>
                      <a:close/>
                      <a:moveTo>
                        <a:pt x="2484" y="0"/>
                      </a:moveTo>
                      <a:lnTo>
                        <a:pt x="2490" y="0"/>
                      </a:lnTo>
                      <a:lnTo>
                        <a:pt x="2490" y="6"/>
                      </a:lnTo>
                      <a:lnTo>
                        <a:pt x="2484" y="6"/>
                      </a:lnTo>
                      <a:lnTo>
                        <a:pt x="2484" y="0"/>
                      </a:lnTo>
                      <a:close/>
                      <a:moveTo>
                        <a:pt x="2496" y="0"/>
                      </a:moveTo>
                      <a:lnTo>
                        <a:pt x="2502" y="0"/>
                      </a:lnTo>
                      <a:lnTo>
                        <a:pt x="2502" y="6"/>
                      </a:lnTo>
                      <a:lnTo>
                        <a:pt x="2496" y="6"/>
                      </a:lnTo>
                      <a:lnTo>
                        <a:pt x="2496" y="0"/>
                      </a:lnTo>
                      <a:close/>
                      <a:moveTo>
                        <a:pt x="2508" y="0"/>
                      </a:moveTo>
                      <a:lnTo>
                        <a:pt x="2514" y="0"/>
                      </a:lnTo>
                      <a:lnTo>
                        <a:pt x="2514" y="6"/>
                      </a:lnTo>
                      <a:lnTo>
                        <a:pt x="2508" y="6"/>
                      </a:lnTo>
                      <a:lnTo>
                        <a:pt x="2508" y="0"/>
                      </a:lnTo>
                      <a:close/>
                      <a:moveTo>
                        <a:pt x="2520" y="0"/>
                      </a:moveTo>
                      <a:lnTo>
                        <a:pt x="2526" y="0"/>
                      </a:lnTo>
                      <a:lnTo>
                        <a:pt x="2526" y="6"/>
                      </a:lnTo>
                      <a:lnTo>
                        <a:pt x="2520" y="6"/>
                      </a:lnTo>
                      <a:lnTo>
                        <a:pt x="2520" y="0"/>
                      </a:lnTo>
                      <a:close/>
                      <a:moveTo>
                        <a:pt x="2532" y="0"/>
                      </a:moveTo>
                      <a:lnTo>
                        <a:pt x="2538" y="0"/>
                      </a:lnTo>
                      <a:lnTo>
                        <a:pt x="2538" y="6"/>
                      </a:lnTo>
                      <a:lnTo>
                        <a:pt x="2532" y="6"/>
                      </a:lnTo>
                      <a:lnTo>
                        <a:pt x="2532" y="0"/>
                      </a:lnTo>
                      <a:close/>
                      <a:moveTo>
                        <a:pt x="2544" y="0"/>
                      </a:moveTo>
                      <a:lnTo>
                        <a:pt x="2550" y="0"/>
                      </a:lnTo>
                      <a:lnTo>
                        <a:pt x="2550" y="6"/>
                      </a:lnTo>
                      <a:lnTo>
                        <a:pt x="2544" y="6"/>
                      </a:lnTo>
                      <a:lnTo>
                        <a:pt x="2544" y="0"/>
                      </a:lnTo>
                      <a:close/>
                      <a:moveTo>
                        <a:pt x="2556" y="0"/>
                      </a:moveTo>
                      <a:lnTo>
                        <a:pt x="2562" y="0"/>
                      </a:lnTo>
                      <a:lnTo>
                        <a:pt x="2562" y="6"/>
                      </a:lnTo>
                      <a:lnTo>
                        <a:pt x="2556" y="6"/>
                      </a:lnTo>
                      <a:lnTo>
                        <a:pt x="2556" y="0"/>
                      </a:lnTo>
                      <a:close/>
                      <a:moveTo>
                        <a:pt x="2568" y="0"/>
                      </a:moveTo>
                      <a:lnTo>
                        <a:pt x="2574" y="0"/>
                      </a:lnTo>
                      <a:lnTo>
                        <a:pt x="2574" y="6"/>
                      </a:lnTo>
                      <a:lnTo>
                        <a:pt x="2568" y="6"/>
                      </a:lnTo>
                      <a:lnTo>
                        <a:pt x="2568" y="0"/>
                      </a:lnTo>
                      <a:close/>
                      <a:moveTo>
                        <a:pt x="2580" y="0"/>
                      </a:moveTo>
                      <a:lnTo>
                        <a:pt x="2586" y="0"/>
                      </a:lnTo>
                      <a:lnTo>
                        <a:pt x="2586" y="6"/>
                      </a:lnTo>
                      <a:lnTo>
                        <a:pt x="2580" y="6"/>
                      </a:lnTo>
                      <a:lnTo>
                        <a:pt x="2580" y="0"/>
                      </a:lnTo>
                      <a:close/>
                      <a:moveTo>
                        <a:pt x="2592" y="0"/>
                      </a:moveTo>
                      <a:lnTo>
                        <a:pt x="2598" y="0"/>
                      </a:lnTo>
                      <a:lnTo>
                        <a:pt x="2598" y="6"/>
                      </a:lnTo>
                      <a:lnTo>
                        <a:pt x="2592" y="6"/>
                      </a:lnTo>
                      <a:lnTo>
                        <a:pt x="2592" y="0"/>
                      </a:lnTo>
                      <a:close/>
                      <a:moveTo>
                        <a:pt x="2604" y="0"/>
                      </a:moveTo>
                      <a:lnTo>
                        <a:pt x="2610" y="0"/>
                      </a:lnTo>
                      <a:lnTo>
                        <a:pt x="2610" y="6"/>
                      </a:lnTo>
                      <a:lnTo>
                        <a:pt x="2604" y="6"/>
                      </a:lnTo>
                      <a:lnTo>
                        <a:pt x="2604" y="0"/>
                      </a:lnTo>
                      <a:close/>
                      <a:moveTo>
                        <a:pt x="2616" y="0"/>
                      </a:moveTo>
                      <a:lnTo>
                        <a:pt x="2622" y="0"/>
                      </a:lnTo>
                      <a:lnTo>
                        <a:pt x="2622" y="6"/>
                      </a:lnTo>
                      <a:lnTo>
                        <a:pt x="2616" y="6"/>
                      </a:lnTo>
                      <a:lnTo>
                        <a:pt x="2616" y="0"/>
                      </a:lnTo>
                      <a:close/>
                      <a:moveTo>
                        <a:pt x="2628" y="0"/>
                      </a:moveTo>
                      <a:lnTo>
                        <a:pt x="2634" y="0"/>
                      </a:lnTo>
                      <a:lnTo>
                        <a:pt x="2634" y="6"/>
                      </a:lnTo>
                      <a:lnTo>
                        <a:pt x="2628" y="6"/>
                      </a:lnTo>
                      <a:lnTo>
                        <a:pt x="2628" y="0"/>
                      </a:lnTo>
                      <a:close/>
                      <a:moveTo>
                        <a:pt x="2640" y="0"/>
                      </a:moveTo>
                      <a:lnTo>
                        <a:pt x="2646" y="0"/>
                      </a:lnTo>
                      <a:lnTo>
                        <a:pt x="2646" y="6"/>
                      </a:lnTo>
                      <a:lnTo>
                        <a:pt x="2640" y="6"/>
                      </a:lnTo>
                      <a:lnTo>
                        <a:pt x="2640" y="0"/>
                      </a:lnTo>
                      <a:close/>
                      <a:moveTo>
                        <a:pt x="2652" y="0"/>
                      </a:moveTo>
                      <a:lnTo>
                        <a:pt x="2658" y="0"/>
                      </a:lnTo>
                      <a:lnTo>
                        <a:pt x="2658" y="6"/>
                      </a:lnTo>
                      <a:lnTo>
                        <a:pt x="2652" y="6"/>
                      </a:lnTo>
                      <a:lnTo>
                        <a:pt x="2652" y="0"/>
                      </a:lnTo>
                      <a:close/>
                      <a:moveTo>
                        <a:pt x="2664" y="0"/>
                      </a:moveTo>
                      <a:lnTo>
                        <a:pt x="2670" y="0"/>
                      </a:lnTo>
                      <a:lnTo>
                        <a:pt x="2670" y="6"/>
                      </a:lnTo>
                      <a:lnTo>
                        <a:pt x="2664" y="6"/>
                      </a:lnTo>
                      <a:lnTo>
                        <a:pt x="2664" y="0"/>
                      </a:lnTo>
                      <a:close/>
                      <a:moveTo>
                        <a:pt x="2676" y="0"/>
                      </a:moveTo>
                      <a:lnTo>
                        <a:pt x="2682" y="0"/>
                      </a:lnTo>
                      <a:lnTo>
                        <a:pt x="2682" y="6"/>
                      </a:lnTo>
                      <a:lnTo>
                        <a:pt x="2676" y="6"/>
                      </a:lnTo>
                      <a:lnTo>
                        <a:pt x="2676" y="0"/>
                      </a:lnTo>
                      <a:close/>
                      <a:moveTo>
                        <a:pt x="2688" y="0"/>
                      </a:moveTo>
                      <a:lnTo>
                        <a:pt x="2694" y="0"/>
                      </a:lnTo>
                      <a:lnTo>
                        <a:pt x="2694" y="6"/>
                      </a:lnTo>
                      <a:lnTo>
                        <a:pt x="2688" y="6"/>
                      </a:lnTo>
                      <a:lnTo>
                        <a:pt x="2688" y="0"/>
                      </a:lnTo>
                      <a:close/>
                      <a:moveTo>
                        <a:pt x="2700" y="0"/>
                      </a:moveTo>
                      <a:lnTo>
                        <a:pt x="2706" y="0"/>
                      </a:lnTo>
                      <a:lnTo>
                        <a:pt x="2706" y="6"/>
                      </a:lnTo>
                      <a:lnTo>
                        <a:pt x="2700" y="6"/>
                      </a:lnTo>
                      <a:lnTo>
                        <a:pt x="2700" y="0"/>
                      </a:lnTo>
                      <a:close/>
                      <a:moveTo>
                        <a:pt x="2712" y="0"/>
                      </a:moveTo>
                      <a:lnTo>
                        <a:pt x="2718" y="0"/>
                      </a:lnTo>
                      <a:lnTo>
                        <a:pt x="2718" y="6"/>
                      </a:lnTo>
                      <a:lnTo>
                        <a:pt x="2712" y="6"/>
                      </a:lnTo>
                      <a:lnTo>
                        <a:pt x="2712" y="0"/>
                      </a:lnTo>
                      <a:close/>
                      <a:moveTo>
                        <a:pt x="2724" y="0"/>
                      </a:moveTo>
                      <a:lnTo>
                        <a:pt x="2730" y="0"/>
                      </a:lnTo>
                      <a:lnTo>
                        <a:pt x="2730" y="6"/>
                      </a:lnTo>
                      <a:lnTo>
                        <a:pt x="2724" y="6"/>
                      </a:lnTo>
                      <a:lnTo>
                        <a:pt x="2724" y="0"/>
                      </a:lnTo>
                      <a:close/>
                      <a:moveTo>
                        <a:pt x="2736" y="0"/>
                      </a:moveTo>
                      <a:lnTo>
                        <a:pt x="2742" y="0"/>
                      </a:lnTo>
                      <a:lnTo>
                        <a:pt x="2742" y="6"/>
                      </a:lnTo>
                      <a:lnTo>
                        <a:pt x="2736" y="6"/>
                      </a:lnTo>
                      <a:lnTo>
                        <a:pt x="2736" y="0"/>
                      </a:lnTo>
                      <a:close/>
                      <a:moveTo>
                        <a:pt x="2748" y="0"/>
                      </a:moveTo>
                      <a:lnTo>
                        <a:pt x="2754" y="0"/>
                      </a:lnTo>
                      <a:lnTo>
                        <a:pt x="2754" y="6"/>
                      </a:lnTo>
                      <a:lnTo>
                        <a:pt x="2748" y="6"/>
                      </a:lnTo>
                      <a:lnTo>
                        <a:pt x="2748" y="0"/>
                      </a:lnTo>
                      <a:close/>
                      <a:moveTo>
                        <a:pt x="2760" y="0"/>
                      </a:moveTo>
                      <a:lnTo>
                        <a:pt x="2766" y="0"/>
                      </a:lnTo>
                      <a:lnTo>
                        <a:pt x="2766" y="6"/>
                      </a:lnTo>
                      <a:lnTo>
                        <a:pt x="2760" y="6"/>
                      </a:lnTo>
                      <a:lnTo>
                        <a:pt x="2760" y="0"/>
                      </a:lnTo>
                      <a:close/>
                      <a:moveTo>
                        <a:pt x="2772" y="0"/>
                      </a:moveTo>
                      <a:lnTo>
                        <a:pt x="2778" y="0"/>
                      </a:lnTo>
                      <a:lnTo>
                        <a:pt x="2778" y="6"/>
                      </a:lnTo>
                      <a:lnTo>
                        <a:pt x="2772" y="6"/>
                      </a:lnTo>
                      <a:lnTo>
                        <a:pt x="2772" y="0"/>
                      </a:lnTo>
                      <a:close/>
                      <a:moveTo>
                        <a:pt x="2784" y="0"/>
                      </a:moveTo>
                      <a:lnTo>
                        <a:pt x="2790" y="0"/>
                      </a:lnTo>
                      <a:lnTo>
                        <a:pt x="2790" y="6"/>
                      </a:lnTo>
                      <a:lnTo>
                        <a:pt x="2784" y="6"/>
                      </a:lnTo>
                      <a:lnTo>
                        <a:pt x="2784" y="0"/>
                      </a:lnTo>
                      <a:close/>
                      <a:moveTo>
                        <a:pt x="2796" y="0"/>
                      </a:moveTo>
                      <a:lnTo>
                        <a:pt x="2802" y="0"/>
                      </a:lnTo>
                      <a:lnTo>
                        <a:pt x="2802" y="6"/>
                      </a:lnTo>
                      <a:lnTo>
                        <a:pt x="2796" y="6"/>
                      </a:lnTo>
                      <a:lnTo>
                        <a:pt x="2796" y="0"/>
                      </a:lnTo>
                      <a:close/>
                      <a:moveTo>
                        <a:pt x="2808" y="0"/>
                      </a:moveTo>
                      <a:lnTo>
                        <a:pt x="2814" y="0"/>
                      </a:lnTo>
                      <a:lnTo>
                        <a:pt x="2814" y="6"/>
                      </a:lnTo>
                      <a:lnTo>
                        <a:pt x="2808" y="6"/>
                      </a:lnTo>
                      <a:lnTo>
                        <a:pt x="2808" y="0"/>
                      </a:lnTo>
                      <a:close/>
                      <a:moveTo>
                        <a:pt x="2820" y="0"/>
                      </a:moveTo>
                      <a:lnTo>
                        <a:pt x="2826" y="0"/>
                      </a:lnTo>
                      <a:lnTo>
                        <a:pt x="2826" y="6"/>
                      </a:lnTo>
                      <a:lnTo>
                        <a:pt x="2820" y="6"/>
                      </a:lnTo>
                      <a:lnTo>
                        <a:pt x="2820" y="0"/>
                      </a:lnTo>
                      <a:close/>
                      <a:moveTo>
                        <a:pt x="2832" y="0"/>
                      </a:moveTo>
                      <a:lnTo>
                        <a:pt x="2838" y="0"/>
                      </a:lnTo>
                      <a:lnTo>
                        <a:pt x="2838" y="6"/>
                      </a:lnTo>
                      <a:lnTo>
                        <a:pt x="2832" y="6"/>
                      </a:lnTo>
                      <a:lnTo>
                        <a:pt x="2832" y="0"/>
                      </a:lnTo>
                      <a:close/>
                      <a:moveTo>
                        <a:pt x="2844" y="0"/>
                      </a:moveTo>
                      <a:lnTo>
                        <a:pt x="2850" y="0"/>
                      </a:lnTo>
                      <a:lnTo>
                        <a:pt x="2850" y="6"/>
                      </a:lnTo>
                      <a:lnTo>
                        <a:pt x="2844" y="6"/>
                      </a:lnTo>
                      <a:lnTo>
                        <a:pt x="2844" y="0"/>
                      </a:lnTo>
                      <a:close/>
                      <a:moveTo>
                        <a:pt x="2856" y="0"/>
                      </a:moveTo>
                      <a:lnTo>
                        <a:pt x="2862" y="0"/>
                      </a:lnTo>
                      <a:lnTo>
                        <a:pt x="2862" y="6"/>
                      </a:lnTo>
                      <a:lnTo>
                        <a:pt x="2856" y="6"/>
                      </a:lnTo>
                      <a:lnTo>
                        <a:pt x="2856" y="0"/>
                      </a:lnTo>
                      <a:close/>
                      <a:moveTo>
                        <a:pt x="2868" y="0"/>
                      </a:moveTo>
                      <a:lnTo>
                        <a:pt x="2874" y="0"/>
                      </a:lnTo>
                      <a:lnTo>
                        <a:pt x="2874" y="6"/>
                      </a:lnTo>
                      <a:lnTo>
                        <a:pt x="2868" y="6"/>
                      </a:lnTo>
                      <a:lnTo>
                        <a:pt x="2868" y="0"/>
                      </a:lnTo>
                      <a:close/>
                      <a:moveTo>
                        <a:pt x="2880" y="0"/>
                      </a:moveTo>
                      <a:lnTo>
                        <a:pt x="2886" y="0"/>
                      </a:lnTo>
                      <a:lnTo>
                        <a:pt x="2886" y="6"/>
                      </a:lnTo>
                      <a:lnTo>
                        <a:pt x="2880" y="6"/>
                      </a:lnTo>
                      <a:lnTo>
                        <a:pt x="2880" y="0"/>
                      </a:lnTo>
                      <a:close/>
                      <a:moveTo>
                        <a:pt x="2892" y="0"/>
                      </a:moveTo>
                      <a:lnTo>
                        <a:pt x="2898" y="0"/>
                      </a:lnTo>
                      <a:lnTo>
                        <a:pt x="2898" y="6"/>
                      </a:lnTo>
                      <a:lnTo>
                        <a:pt x="2892" y="6"/>
                      </a:lnTo>
                      <a:lnTo>
                        <a:pt x="2892" y="0"/>
                      </a:lnTo>
                      <a:close/>
                      <a:moveTo>
                        <a:pt x="2904" y="0"/>
                      </a:moveTo>
                      <a:lnTo>
                        <a:pt x="2910" y="0"/>
                      </a:lnTo>
                      <a:lnTo>
                        <a:pt x="2910" y="6"/>
                      </a:lnTo>
                      <a:lnTo>
                        <a:pt x="2904" y="6"/>
                      </a:lnTo>
                      <a:lnTo>
                        <a:pt x="2904" y="0"/>
                      </a:lnTo>
                      <a:close/>
                      <a:moveTo>
                        <a:pt x="2916" y="0"/>
                      </a:moveTo>
                      <a:lnTo>
                        <a:pt x="2922" y="0"/>
                      </a:lnTo>
                      <a:lnTo>
                        <a:pt x="2922" y="6"/>
                      </a:lnTo>
                      <a:lnTo>
                        <a:pt x="2916" y="6"/>
                      </a:lnTo>
                      <a:lnTo>
                        <a:pt x="2916" y="0"/>
                      </a:lnTo>
                      <a:close/>
                      <a:moveTo>
                        <a:pt x="2928" y="0"/>
                      </a:moveTo>
                      <a:lnTo>
                        <a:pt x="2934" y="0"/>
                      </a:lnTo>
                      <a:lnTo>
                        <a:pt x="2934" y="6"/>
                      </a:lnTo>
                      <a:lnTo>
                        <a:pt x="2928" y="6"/>
                      </a:lnTo>
                      <a:lnTo>
                        <a:pt x="2928" y="0"/>
                      </a:lnTo>
                      <a:close/>
                      <a:moveTo>
                        <a:pt x="2940" y="0"/>
                      </a:moveTo>
                      <a:lnTo>
                        <a:pt x="2946" y="0"/>
                      </a:lnTo>
                      <a:lnTo>
                        <a:pt x="2946" y="6"/>
                      </a:lnTo>
                      <a:lnTo>
                        <a:pt x="2940" y="6"/>
                      </a:lnTo>
                      <a:lnTo>
                        <a:pt x="2940" y="0"/>
                      </a:lnTo>
                      <a:close/>
                      <a:moveTo>
                        <a:pt x="2952" y="0"/>
                      </a:moveTo>
                      <a:lnTo>
                        <a:pt x="2958" y="0"/>
                      </a:lnTo>
                      <a:lnTo>
                        <a:pt x="2958" y="6"/>
                      </a:lnTo>
                      <a:lnTo>
                        <a:pt x="2952" y="6"/>
                      </a:lnTo>
                      <a:lnTo>
                        <a:pt x="2952" y="0"/>
                      </a:lnTo>
                      <a:close/>
                      <a:moveTo>
                        <a:pt x="2964" y="0"/>
                      </a:moveTo>
                      <a:lnTo>
                        <a:pt x="2970" y="0"/>
                      </a:lnTo>
                      <a:lnTo>
                        <a:pt x="2970" y="6"/>
                      </a:lnTo>
                      <a:lnTo>
                        <a:pt x="2964" y="6"/>
                      </a:lnTo>
                      <a:lnTo>
                        <a:pt x="2964" y="0"/>
                      </a:lnTo>
                      <a:close/>
                      <a:moveTo>
                        <a:pt x="2976" y="0"/>
                      </a:moveTo>
                      <a:lnTo>
                        <a:pt x="2982" y="0"/>
                      </a:lnTo>
                      <a:lnTo>
                        <a:pt x="2982" y="6"/>
                      </a:lnTo>
                      <a:lnTo>
                        <a:pt x="2976" y="6"/>
                      </a:lnTo>
                      <a:lnTo>
                        <a:pt x="2976" y="0"/>
                      </a:lnTo>
                      <a:close/>
                      <a:moveTo>
                        <a:pt x="2988" y="0"/>
                      </a:moveTo>
                      <a:lnTo>
                        <a:pt x="2994" y="0"/>
                      </a:lnTo>
                      <a:lnTo>
                        <a:pt x="2994" y="6"/>
                      </a:lnTo>
                      <a:lnTo>
                        <a:pt x="2988" y="6"/>
                      </a:lnTo>
                      <a:lnTo>
                        <a:pt x="2988" y="0"/>
                      </a:lnTo>
                      <a:close/>
                      <a:moveTo>
                        <a:pt x="3000" y="0"/>
                      </a:moveTo>
                      <a:lnTo>
                        <a:pt x="3006" y="0"/>
                      </a:lnTo>
                      <a:lnTo>
                        <a:pt x="3006" y="6"/>
                      </a:lnTo>
                      <a:lnTo>
                        <a:pt x="3000" y="6"/>
                      </a:lnTo>
                      <a:lnTo>
                        <a:pt x="3000" y="0"/>
                      </a:lnTo>
                      <a:close/>
                      <a:moveTo>
                        <a:pt x="3012" y="0"/>
                      </a:moveTo>
                      <a:lnTo>
                        <a:pt x="3018" y="0"/>
                      </a:lnTo>
                      <a:lnTo>
                        <a:pt x="3018" y="6"/>
                      </a:lnTo>
                      <a:lnTo>
                        <a:pt x="3012" y="6"/>
                      </a:lnTo>
                      <a:lnTo>
                        <a:pt x="3012" y="0"/>
                      </a:lnTo>
                      <a:close/>
                      <a:moveTo>
                        <a:pt x="3024" y="0"/>
                      </a:moveTo>
                      <a:lnTo>
                        <a:pt x="3030" y="0"/>
                      </a:lnTo>
                      <a:lnTo>
                        <a:pt x="3030" y="6"/>
                      </a:lnTo>
                      <a:lnTo>
                        <a:pt x="3024" y="6"/>
                      </a:lnTo>
                      <a:lnTo>
                        <a:pt x="3024" y="0"/>
                      </a:lnTo>
                      <a:close/>
                      <a:moveTo>
                        <a:pt x="3036" y="0"/>
                      </a:moveTo>
                      <a:lnTo>
                        <a:pt x="3042" y="0"/>
                      </a:lnTo>
                      <a:lnTo>
                        <a:pt x="3042" y="6"/>
                      </a:lnTo>
                      <a:lnTo>
                        <a:pt x="3036" y="6"/>
                      </a:lnTo>
                      <a:lnTo>
                        <a:pt x="3036" y="0"/>
                      </a:lnTo>
                      <a:close/>
                      <a:moveTo>
                        <a:pt x="3048" y="0"/>
                      </a:moveTo>
                      <a:lnTo>
                        <a:pt x="3054" y="0"/>
                      </a:lnTo>
                      <a:lnTo>
                        <a:pt x="3054" y="6"/>
                      </a:lnTo>
                      <a:lnTo>
                        <a:pt x="3048" y="6"/>
                      </a:lnTo>
                      <a:lnTo>
                        <a:pt x="3048" y="0"/>
                      </a:lnTo>
                      <a:close/>
                      <a:moveTo>
                        <a:pt x="3060" y="0"/>
                      </a:moveTo>
                      <a:lnTo>
                        <a:pt x="3066" y="0"/>
                      </a:lnTo>
                      <a:lnTo>
                        <a:pt x="3066" y="6"/>
                      </a:lnTo>
                      <a:lnTo>
                        <a:pt x="3060" y="6"/>
                      </a:lnTo>
                      <a:lnTo>
                        <a:pt x="3060" y="0"/>
                      </a:lnTo>
                      <a:close/>
                      <a:moveTo>
                        <a:pt x="3072" y="0"/>
                      </a:moveTo>
                      <a:lnTo>
                        <a:pt x="3078" y="0"/>
                      </a:lnTo>
                      <a:lnTo>
                        <a:pt x="3078" y="6"/>
                      </a:lnTo>
                      <a:lnTo>
                        <a:pt x="3072" y="6"/>
                      </a:lnTo>
                      <a:lnTo>
                        <a:pt x="3072" y="0"/>
                      </a:lnTo>
                      <a:close/>
                      <a:moveTo>
                        <a:pt x="3084" y="0"/>
                      </a:moveTo>
                      <a:lnTo>
                        <a:pt x="3090" y="0"/>
                      </a:lnTo>
                      <a:lnTo>
                        <a:pt x="3090" y="6"/>
                      </a:lnTo>
                      <a:lnTo>
                        <a:pt x="3084" y="6"/>
                      </a:lnTo>
                      <a:lnTo>
                        <a:pt x="3084" y="0"/>
                      </a:lnTo>
                      <a:close/>
                      <a:moveTo>
                        <a:pt x="3096" y="0"/>
                      </a:moveTo>
                      <a:lnTo>
                        <a:pt x="3102" y="0"/>
                      </a:lnTo>
                      <a:lnTo>
                        <a:pt x="3102" y="6"/>
                      </a:lnTo>
                      <a:lnTo>
                        <a:pt x="3096" y="6"/>
                      </a:lnTo>
                      <a:lnTo>
                        <a:pt x="3096" y="0"/>
                      </a:lnTo>
                      <a:close/>
                      <a:moveTo>
                        <a:pt x="3108" y="0"/>
                      </a:moveTo>
                      <a:lnTo>
                        <a:pt x="3114" y="0"/>
                      </a:lnTo>
                      <a:lnTo>
                        <a:pt x="3114" y="6"/>
                      </a:lnTo>
                      <a:lnTo>
                        <a:pt x="3108" y="6"/>
                      </a:lnTo>
                      <a:lnTo>
                        <a:pt x="3108" y="0"/>
                      </a:lnTo>
                      <a:close/>
                      <a:moveTo>
                        <a:pt x="3120" y="0"/>
                      </a:moveTo>
                      <a:lnTo>
                        <a:pt x="3126" y="0"/>
                      </a:lnTo>
                      <a:lnTo>
                        <a:pt x="3126" y="6"/>
                      </a:lnTo>
                      <a:lnTo>
                        <a:pt x="3120" y="6"/>
                      </a:lnTo>
                      <a:lnTo>
                        <a:pt x="3120" y="0"/>
                      </a:lnTo>
                      <a:close/>
                      <a:moveTo>
                        <a:pt x="3132" y="0"/>
                      </a:moveTo>
                      <a:lnTo>
                        <a:pt x="3138" y="0"/>
                      </a:lnTo>
                      <a:lnTo>
                        <a:pt x="3138" y="6"/>
                      </a:lnTo>
                      <a:lnTo>
                        <a:pt x="3132" y="6"/>
                      </a:lnTo>
                      <a:lnTo>
                        <a:pt x="3132" y="0"/>
                      </a:lnTo>
                      <a:close/>
                      <a:moveTo>
                        <a:pt x="3144" y="0"/>
                      </a:moveTo>
                      <a:lnTo>
                        <a:pt x="3150" y="0"/>
                      </a:lnTo>
                      <a:lnTo>
                        <a:pt x="3150" y="6"/>
                      </a:lnTo>
                      <a:lnTo>
                        <a:pt x="3144" y="6"/>
                      </a:lnTo>
                      <a:lnTo>
                        <a:pt x="3144" y="0"/>
                      </a:lnTo>
                      <a:close/>
                      <a:moveTo>
                        <a:pt x="3156" y="0"/>
                      </a:moveTo>
                      <a:lnTo>
                        <a:pt x="3162" y="0"/>
                      </a:lnTo>
                      <a:lnTo>
                        <a:pt x="3162" y="6"/>
                      </a:lnTo>
                      <a:lnTo>
                        <a:pt x="3156" y="6"/>
                      </a:lnTo>
                      <a:lnTo>
                        <a:pt x="3156" y="0"/>
                      </a:lnTo>
                      <a:close/>
                      <a:moveTo>
                        <a:pt x="3168" y="0"/>
                      </a:moveTo>
                      <a:lnTo>
                        <a:pt x="3174" y="0"/>
                      </a:lnTo>
                      <a:lnTo>
                        <a:pt x="3174" y="6"/>
                      </a:lnTo>
                      <a:lnTo>
                        <a:pt x="3168" y="6"/>
                      </a:lnTo>
                      <a:lnTo>
                        <a:pt x="3168" y="0"/>
                      </a:lnTo>
                      <a:close/>
                      <a:moveTo>
                        <a:pt x="3180" y="0"/>
                      </a:moveTo>
                      <a:lnTo>
                        <a:pt x="3186" y="0"/>
                      </a:lnTo>
                      <a:lnTo>
                        <a:pt x="3186" y="6"/>
                      </a:lnTo>
                      <a:lnTo>
                        <a:pt x="3180" y="6"/>
                      </a:lnTo>
                      <a:lnTo>
                        <a:pt x="3180" y="0"/>
                      </a:lnTo>
                      <a:close/>
                      <a:moveTo>
                        <a:pt x="3192" y="0"/>
                      </a:moveTo>
                      <a:lnTo>
                        <a:pt x="3198" y="0"/>
                      </a:lnTo>
                      <a:lnTo>
                        <a:pt x="3198" y="6"/>
                      </a:lnTo>
                      <a:lnTo>
                        <a:pt x="3192" y="6"/>
                      </a:lnTo>
                      <a:lnTo>
                        <a:pt x="3192" y="0"/>
                      </a:lnTo>
                      <a:close/>
                      <a:moveTo>
                        <a:pt x="3204" y="0"/>
                      </a:moveTo>
                      <a:lnTo>
                        <a:pt x="3210" y="0"/>
                      </a:lnTo>
                      <a:lnTo>
                        <a:pt x="3210" y="6"/>
                      </a:lnTo>
                      <a:lnTo>
                        <a:pt x="3204" y="6"/>
                      </a:lnTo>
                      <a:lnTo>
                        <a:pt x="3204" y="0"/>
                      </a:lnTo>
                      <a:close/>
                      <a:moveTo>
                        <a:pt x="3216" y="0"/>
                      </a:moveTo>
                      <a:lnTo>
                        <a:pt x="3222" y="0"/>
                      </a:lnTo>
                      <a:lnTo>
                        <a:pt x="3222" y="6"/>
                      </a:lnTo>
                      <a:lnTo>
                        <a:pt x="3216" y="6"/>
                      </a:lnTo>
                      <a:lnTo>
                        <a:pt x="3216" y="0"/>
                      </a:lnTo>
                      <a:close/>
                      <a:moveTo>
                        <a:pt x="3228" y="0"/>
                      </a:moveTo>
                      <a:lnTo>
                        <a:pt x="3234" y="0"/>
                      </a:lnTo>
                      <a:lnTo>
                        <a:pt x="3234" y="6"/>
                      </a:lnTo>
                      <a:lnTo>
                        <a:pt x="3228" y="6"/>
                      </a:lnTo>
                      <a:lnTo>
                        <a:pt x="3228" y="0"/>
                      </a:lnTo>
                      <a:close/>
                      <a:moveTo>
                        <a:pt x="3240" y="0"/>
                      </a:moveTo>
                      <a:lnTo>
                        <a:pt x="3246" y="0"/>
                      </a:lnTo>
                      <a:lnTo>
                        <a:pt x="3246" y="6"/>
                      </a:lnTo>
                      <a:lnTo>
                        <a:pt x="3240" y="6"/>
                      </a:lnTo>
                      <a:lnTo>
                        <a:pt x="3240" y="0"/>
                      </a:lnTo>
                      <a:close/>
                      <a:moveTo>
                        <a:pt x="3252" y="0"/>
                      </a:moveTo>
                      <a:lnTo>
                        <a:pt x="3258" y="0"/>
                      </a:lnTo>
                      <a:lnTo>
                        <a:pt x="3258" y="6"/>
                      </a:lnTo>
                      <a:lnTo>
                        <a:pt x="3252" y="6"/>
                      </a:lnTo>
                      <a:lnTo>
                        <a:pt x="3252" y="0"/>
                      </a:lnTo>
                      <a:close/>
                      <a:moveTo>
                        <a:pt x="3264" y="0"/>
                      </a:moveTo>
                      <a:lnTo>
                        <a:pt x="3270" y="0"/>
                      </a:lnTo>
                      <a:lnTo>
                        <a:pt x="3270" y="6"/>
                      </a:lnTo>
                      <a:lnTo>
                        <a:pt x="3264" y="6"/>
                      </a:lnTo>
                      <a:lnTo>
                        <a:pt x="3264" y="0"/>
                      </a:lnTo>
                      <a:close/>
                      <a:moveTo>
                        <a:pt x="3276" y="0"/>
                      </a:moveTo>
                      <a:lnTo>
                        <a:pt x="3282" y="0"/>
                      </a:lnTo>
                      <a:lnTo>
                        <a:pt x="3282" y="6"/>
                      </a:lnTo>
                      <a:lnTo>
                        <a:pt x="3276" y="6"/>
                      </a:lnTo>
                      <a:lnTo>
                        <a:pt x="3276" y="0"/>
                      </a:lnTo>
                      <a:close/>
                      <a:moveTo>
                        <a:pt x="3288" y="0"/>
                      </a:moveTo>
                      <a:lnTo>
                        <a:pt x="3294" y="0"/>
                      </a:lnTo>
                      <a:lnTo>
                        <a:pt x="3294" y="6"/>
                      </a:lnTo>
                      <a:lnTo>
                        <a:pt x="3288" y="6"/>
                      </a:lnTo>
                      <a:lnTo>
                        <a:pt x="3288" y="0"/>
                      </a:lnTo>
                      <a:close/>
                      <a:moveTo>
                        <a:pt x="3300" y="0"/>
                      </a:moveTo>
                      <a:lnTo>
                        <a:pt x="3306" y="0"/>
                      </a:lnTo>
                      <a:lnTo>
                        <a:pt x="3306" y="6"/>
                      </a:lnTo>
                      <a:lnTo>
                        <a:pt x="3300" y="6"/>
                      </a:lnTo>
                      <a:lnTo>
                        <a:pt x="3300" y="0"/>
                      </a:lnTo>
                      <a:close/>
                      <a:moveTo>
                        <a:pt x="3312" y="0"/>
                      </a:moveTo>
                      <a:lnTo>
                        <a:pt x="3318" y="0"/>
                      </a:lnTo>
                      <a:lnTo>
                        <a:pt x="3318" y="6"/>
                      </a:lnTo>
                      <a:lnTo>
                        <a:pt x="3312" y="6"/>
                      </a:lnTo>
                      <a:lnTo>
                        <a:pt x="3312" y="0"/>
                      </a:lnTo>
                      <a:close/>
                      <a:moveTo>
                        <a:pt x="3324" y="0"/>
                      </a:moveTo>
                      <a:lnTo>
                        <a:pt x="3330" y="0"/>
                      </a:lnTo>
                      <a:lnTo>
                        <a:pt x="3330" y="6"/>
                      </a:lnTo>
                      <a:lnTo>
                        <a:pt x="3324" y="6"/>
                      </a:lnTo>
                      <a:lnTo>
                        <a:pt x="3324" y="0"/>
                      </a:lnTo>
                      <a:close/>
                      <a:moveTo>
                        <a:pt x="3336" y="0"/>
                      </a:moveTo>
                      <a:lnTo>
                        <a:pt x="3342" y="0"/>
                      </a:lnTo>
                      <a:lnTo>
                        <a:pt x="3342" y="6"/>
                      </a:lnTo>
                      <a:lnTo>
                        <a:pt x="3336" y="6"/>
                      </a:lnTo>
                      <a:lnTo>
                        <a:pt x="3336" y="0"/>
                      </a:lnTo>
                      <a:close/>
                      <a:moveTo>
                        <a:pt x="3348" y="0"/>
                      </a:moveTo>
                      <a:lnTo>
                        <a:pt x="3354" y="0"/>
                      </a:lnTo>
                      <a:lnTo>
                        <a:pt x="3354" y="6"/>
                      </a:lnTo>
                      <a:lnTo>
                        <a:pt x="3348" y="6"/>
                      </a:lnTo>
                      <a:lnTo>
                        <a:pt x="3348" y="0"/>
                      </a:lnTo>
                      <a:close/>
                      <a:moveTo>
                        <a:pt x="3360" y="0"/>
                      </a:moveTo>
                      <a:lnTo>
                        <a:pt x="3366" y="0"/>
                      </a:lnTo>
                      <a:lnTo>
                        <a:pt x="3366" y="6"/>
                      </a:lnTo>
                      <a:lnTo>
                        <a:pt x="3360" y="6"/>
                      </a:lnTo>
                      <a:lnTo>
                        <a:pt x="3360" y="0"/>
                      </a:lnTo>
                      <a:close/>
                      <a:moveTo>
                        <a:pt x="3372" y="0"/>
                      </a:moveTo>
                      <a:lnTo>
                        <a:pt x="3378" y="0"/>
                      </a:lnTo>
                      <a:lnTo>
                        <a:pt x="3378" y="6"/>
                      </a:lnTo>
                      <a:lnTo>
                        <a:pt x="3372" y="6"/>
                      </a:lnTo>
                      <a:lnTo>
                        <a:pt x="3372" y="0"/>
                      </a:lnTo>
                      <a:close/>
                      <a:moveTo>
                        <a:pt x="3384" y="0"/>
                      </a:moveTo>
                      <a:lnTo>
                        <a:pt x="3390" y="0"/>
                      </a:lnTo>
                      <a:lnTo>
                        <a:pt x="3390" y="6"/>
                      </a:lnTo>
                      <a:lnTo>
                        <a:pt x="3384" y="6"/>
                      </a:lnTo>
                      <a:lnTo>
                        <a:pt x="3384" y="0"/>
                      </a:lnTo>
                      <a:close/>
                      <a:moveTo>
                        <a:pt x="3396" y="0"/>
                      </a:moveTo>
                      <a:lnTo>
                        <a:pt x="3402" y="0"/>
                      </a:lnTo>
                      <a:lnTo>
                        <a:pt x="3402" y="6"/>
                      </a:lnTo>
                      <a:lnTo>
                        <a:pt x="3396" y="6"/>
                      </a:lnTo>
                      <a:lnTo>
                        <a:pt x="3396" y="0"/>
                      </a:lnTo>
                      <a:close/>
                      <a:moveTo>
                        <a:pt x="3408" y="0"/>
                      </a:moveTo>
                      <a:lnTo>
                        <a:pt x="3414" y="0"/>
                      </a:lnTo>
                      <a:lnTo>
                        <a:pt x="3414" y="6"/>
                      </a:lnTo>
                      <a:lnTo>
                        <a:pt x="3408" y="6"/>
                      </a:lnTo>
                      <a:lnTo>
                        <a:pt x="3408" y="0"/>
                      </a:lnTo>
                      <a:close/>
                      <a:moveTo>
                        <a:pt x="3420" y="0"/>
                      </a:moveTo>
                      <a:lnTo>
                        <a:pt x="3426" y="0"/>
                      </a:lnTo>
                      <a:lnTo>
                        <a:pt x="3426" y="6"/>
                      </a:lnTo>
                      <a:lnTo>
                        <a:pt x="3420" y="6"/>
                      </a:lnTo>
                      <a:lnTo>
                        <a:pt x="3420" y="0"/>
                      </a:lnTo>
                      <a:close/>
                      <a:moveTo>
                        <a:pt x="3432" y="0"/>
                      </a:moveTo>
                      <a:lnTo>
                        <a:pt x="3438" y="0"/>
                      </a:lnTo>
                      <a:lnTo>
                        <a:pt x="3438" y="6"/>
                      </a:lnTo>
                      <a:lnTo>
                        <a:pt x="3432" y="6"/>
                      </a:lnTo>
                      <a:lnTo>
                        <a:pt x="3432" y="0"/>
                      </a:lnTo>
                      <a:close/>
                      <a:moveTo>
                        <a:pt x="3444" y="0"/>
                      </a:moveTo>
                      <a:lnTo>
                        <a:pt x="3450" y="0"/>
                      </a:lnTo>
                      <a:lnTo>
                        <a:pt x="3450" y="6"/>
                      </a:lnTo>
                      <a:lnTo>
                        <a:pt x="3444" y="6"/>
                      </a:lnTo>
                      <a:lnTo>
                        <a:pt x="3444" y="0"/>
                      </a:lnTo>
                      <a:close/>
                      <a:moveTo>
                        <a:pt x="3456" y="0"/>
                      </a:moveTo>
                      <a:lnTo>
                        <a:pt x="3462" y="0"/>
                      </a:lnTo>
                      <a:lnTo>
                        <a:pt x="3462" y="6"/>
                      </a:lnTo>
                      <a:lnTo>
                        <a:pt x="3456" y="6"/>
                      </a:lnTo>
                      <a:lnTo>
                        <a:pt x="3456" y="0"/>
                      </a:lnTo>
                      <a:close/>
                      <a:moveTo>
                        <a:pt x="3468" y="0"/>
                      </a:moveTo>
                      <a:lnTo>
                        <a:pt x="3474" y="0"/>
                      </a:lnTo>
                      <a:lnTo>
                        <a:pt x="3474" y="6"/>
                      </a:lnTo>
                      <a:lnTo>
                        <a:pt x="3468" y="6"/>
                      </a:lnTo>
                      <a:lnTo>
                        <a:pt x="3468" y="0"/>
                      </a:lnTo>
                      <a:close/>
                      <a:moveTo>
                        <a:pt x="3480" y="0"/>
                      </a:moveTo>
                      <a:lnTo>
                        <a:pt x="3486" y="0"/>
                      </a:lnTo>
                      <a:lnTo>
                        <a:pt x="3486" y="6"/>
                      </a:lnTo>
                      <a:lnTo>
                        <a:pt x="3480" y="6"/>
                      </a:lnTo>
                      <a:lnTo>
                        <a:pt x="3480" y="0"/>
                      </a:lnTo>
                      <a:close/>
                      <a:moveTo>
                        <a:pt x="3492" y="0"/>
                      </a:moveTo>
                      <a:lnTo>
                        <a:pt x="3498" y="0"/>
                      </a:lnTo>
                      <a:lnTo>
                        <a:pt x="3498" y="6"/>
                      </a:lnTo>
                      <a:lnTo>
                        <a:pt x="3492" y="6"/>
                      </a:lnTo>
                      <a:lnTo>
                        <a:pt x="3492" y="0"/>
                      </a:lnTo>
                      <a:close/>
                      <a:moveTo>
                        <a:pt x="3504" y="0"/>
                      </a:moveTo>
                      <a:lnTo>
                        <a:pt x="3510" y="0"/>
                      </a:lnTo>
                      <a:lnTo>
                        <a:pt x="3510" y="6"/>
                      </a:lnTo>
                      <a:lnTo>
                        <a:pt x="3504" y="6"/>
                      </a:lnTo>
                      <a:lnTo>
                        <a:pt x="3504" y="0"/>
                      </a:lnTo>
                      <a:close/>
                      <a:moveTo>
                        <a:pt x="3516" y="0"/>
                      </a:moveTo>
                      <a:lnTo>
                        <a:pt x="3522" y="0"/>
                      </a:lnTo>
                      <a:lnTo>
                        <a:pt x="3522" y="6"/>
                      </a:lnTo>
                      <a:lnTo>
                        <a:pt x="3516" y="6"/>
                      </a:lnTo>
                      <a:lnTo>
                        <a:pt x="3516" y="0"/>
                      </a:lnTo>
                      <a:close/>
                      <a:moveTo>
                        <a:pt x="3528" y="0"/>
                      </a:moveTo>
                      <a:lnTo>
                        <a:pt x="3534" y="0"/>
                      </a:lnTo>
                      <a:lnTo>
                        <a:pt x="3534" y="6"/>
                      </a:lnTo>
                      <a:lnTo>
                        <a:pt x="3528" y="6"/>
                      </a:lnTo>
                      <a:lnTo>
                        <a:pt x="3528" y="0"/>
                      </a:lnTo>
                      <a:close/>
                      <a:moveTo>
                        <a:pt x="3540" y="0"/>
                      </a:moveTo>
                      <a:lnTo>
                        <a:pt x="3546" y="0"/>
                      </a:lnTo>
                      <a:lnTo>
                        <a:pt x="3546" y="6"/>
                      </a:lnTo>
                      <a:lnTo>
                        <a:pt x="3540" y="6"/>
                      </a:lnTo>
                      <a:lnTo>
                        <a:pt x="3540" y="0"/>
                      </a:lnTo>
                      <a:close/>
                      <a:moveTo>
                        <a:pt x="3552" y="0"/>
                      </a:moveTo>
                      <a:lnTo>
                        <a:pt x="3558" y="0"/>
                      </a:lnTo>
                      <a:lnTo>
                        <a:pt x="3558" y="6"/>
                      </a:lnTo>
                      <a:lnTo>
                        <a:pt x="3552" y="6"/>
                      </a:lnTo>
                      <a:lnTo>
                        <a:pt x="3552" y="0"/>
                      </a:lnTo>
                      <a:close/>
                      <a:moveTo>
                        <a:pt x="3564" y="0"/>
                      </a:moveTo>
                      <a:lnTo>
                        <a:pt x="3570" y="0"/>
                      </a:lnTo>
                      <a:lnTo>
                        <a:pt x="3570" y="6"/>
                      </a:lnTo>
                      <a:lnTo>
                        <a:pt x="3564" y="6"/>
                      </a:lnTo>
                      <a:lnTo>
                        <a:pt x="3564" y="0"/>
                      </a:lnTo>
                      <a:close/>
                      <a:moveTo>
                        <a:pt x="3576" y="0"/>
                      </a:moveTo>
                      <a:lnTo>
                        <a:pt x="3582" y="0"/>
                      </a:lnTo>
                      <a:lnTo>
                        <a:pt x="3582" y="6"/>
                      </a:lnTo>
                      <a:lnTo>
                        <a:pt x="3576" y="6"/>
                      </a:lnTo>
                      <a:lnTo>
                        <a:pt x="3576" y="0"/>
                      </a:lnTo>
                      <a:close/>
                      <a:moveTo>
                        <a:pt x="3588" y="0"/>
                      </a:moveTo>
                      <a:lnTo>
                        <a:pt x="3594" y="0"/>
                      </a:lnTo>
                      <a:lnTo>
                        <a:pt x="3594" y="6"/>
                      </a:lnTo>
                      <a:lnTo>
                        <a:pt x="3588" y="6"/>
                      </a:lnTo>
                      <a:lnTo>
                        <a:pt x="3588" y="0"/>
                      </a:lnTo>
                      <a:close/>
                      <a:moveTo>
                        <a:pt x="3600" y="0"/>
                      </a:moveTo>
                      <a:lnTo>
                        <a:pt x="3600" y="0"/>
                      </a:lnTo>
                      <a:lnTo>
                        <a:pt x="3600" y="6"/>
                      </a:lnTo>
                      <a:lnTo>
                        <a:pt x="3600" y="6"/>
                      </a:lnTo>
                      <a:lnTo>
                        <a:pt x="3600" y="0"/>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47"/>
                <p:cNvSpPr>
                  <a:spLocks noEditPoints="1"/>
                </p:cNvSpPr>
                <p:nvPr/>
              </p:nvSpPr>
              <p:spPr bwMode="auto">
                <a:xfrm>
                  <a:off x="5281613" y="2841625"/>
                  <a:ext cx="352425" cy="9525"/>
                </a:xfrm>
                <a:custGeom>
                  <a:avLst/>
                  <a:gdLst/>
                  <a:ahLst/>
                  <a:cxnLst>
                    <a:cxn ang="0">
                      <a:pos x="216" y="6"/>
                    </a:cxn>
                    <a:cxn ang="0">
                      <a:pos x="222" y="0"/>
                    </a:cxn>
                    <a:cxn ang="0">
                      <a:pos x="210" y="6"/>
                    </a:cxn>
                    <a:cxn ang="0">
                      <a:pos x="204" y="0"/>
                    </a:cxn>
                    <a:cxn ang="0">
                      <a:pos x="210" y="6"/>
                    </a:cxn>
                    <a:cxn ang="0">
                      <a:pos x="192" y="6"/>
                    </a:cxn>
                    <a:cxn ang="0">
                      <a:pos x="198" y="0"/>
                    </a:cxn>
                    <a:cxn ang="0">
                      <a:pos x="186" y="6"/>
                    </a:cxn>
                    <a:cxn ang="0">
                      <a:pos x="180" y="0"/>
                    </a:cxn>
                    <a:cxn ang="0">
                      <a:pos x="186" y="6"/>
                    </a:cxn>
                    <a:cxn ang="0">
                      <a:pos x="168" y="6"/>
                    </a:cxn>
                    <a:cxn ang="0">
                      <a:pos x="174" y="0"/>
                    </a:cxn>
                    <a:cxn ang="0">
                      <a:pos x="162" y="6"/>
                    </a:cxn>
                    <a:cxn ang="0">
                      <a:pos x="156" y="0"/>
                    </a:cxn>
                    <a:cxn ang="0">
                      <a:pos x="162" y="6"/>
                    </a:cxn>
                    <a:cxn ang="0">
                      <a:pos x="144" y="6"/>
                    </a:cxn>
                    <a:cxn ang="0">
                      <a:pos x="150" y="0"/>
                    </a:cxn>
                    <a:cxn ang="0">
                      <a:pos x="138" y="6"/>
                    </a:cxn>
                    <a:cxn ang="0">
                      <a:pos x="132" y="0"/>
                    </a:cxn>
                    <a:cxn ang="0">
                      <a:pos x="138" y="6"/>
                    </a:cxn>
                    <a:cxn ang="0">
                      <a:pos x="120" y="6"/>
                    </a:cxn>
                    <a:cxn ang="0">
                      <a:pos x="126" y="0"/>
                    </a:cxn>
                    <a:cxn ang="0">
                      <a:pos x="114" y="6"/>
                    </a:cxn>
                    <a:cxn ang="0">
                      <a:pos x="108" y="0"/>
                    </a:cxn>
                    <a:cxn ang="0">
                      <a:pos x="114" y="6"/>
                    </a:cxn>
                    <a:cxn ang="0">
                      <a:pos x="96" y="6"/>
                    </a:cxn>
                    <a:cxn ang="0">
                      <a:pos x="102" y="0"/>
                    </a:cxn>
                    <a:cxn ang="0">
                      <a:pos x="90" y="6"/>
                    </a:cxn>
                    <a:cxn ang="0">
                      <a:pos x="84" y="0"/>
                    </a:cxn>
                    <a:cxn ang="0">
                      <a:pos x="90" y="6"/>
                    </a:cxn>
                    <a:cxn ang="0">
                      <a:pos x="72" y="6"/>
                    </a:cxn>
                    <a:cxn ang="0">
                      <a:pos x="78" y="0"/>
                    </a:cxn>
                    <a:cxn ang="0">
                      <a:pos x="66" y="6"/>
                    </a:cxn>
                    <a:cxn ang="0">
                      <a:pos x="60" y="0"/>
                    </a:cxn>
                    <a:cxn ang="0">
                      <a:pos x="66" y="6"/>
                    </a:cxn>
                    <a:cxn ang="0">
                      <a:pos x="48" y="6"/>
                    </a:cxn>
                    <a:cxn ang="0">
                      <a:pos x="54" y="0"/>
                    </a:cxn>
                    <a:cxn ang="0">
                      <a:pos x="42" y="6"/>
                    </a:cxn>
                    <a:cxn ang="0">
                      <a:pos x="36" y="0"/>
                    </a:cxn>
                    <a:cxn ang="0">
                      <a:pos x="42" y="6"/>
                    </a:cxn>
                    <a:cxn ang="0">
                      <a:pos x="24" y="6"/>
                    </a:cxn>
                    <a:cxn ang="0">
                      <a:pos x="30" y="0"/>
                    </a:cxn>
                    <a:cxn ang="0">
                      <a:pos x="18" y="6"/>
                    </a:cxn>
                    <a:cxn ang="0">
                      <a:pos x="12" y="0"/>
                    </a:cxn>
                    <a:cxn ang="0">
                      <a:pos x="18" y="6"/>
                    </a:cxn>
                    <a:cxn ang="0">
                      <a:pos x="0" y="6"/>
                    </a:cxn>
                    <a:cxn ang="0">
                      <a:pos x="6" y="0"/>
                    </a:cxn>
                  </a:cxnLst>
                  <a:rect l="0" t="0" r="r" b="b"/>
                  <a:pathLst>
                    <a:path w="222" h="6">
                      <a:moveTo>
                        <a:pt x="222" y="6"/>
                      </a:moveTo>
                      <a:lnTo>
                        <a:pt x="216" y="6"/>
                      </a:lnTo>
                      <a:lnTo>
                        <a:pt x="216" y="0"/>
                      </a:lnTo>
                      <a:lnTo>
                        <a:pt x="222" y="0"/>
                      </a:lnTo>
                      <a:lnTo>
                        <a:pt x="222" y="6"/>
                      </a:lnTo>
                      <a:close/>
                      <a:moveTo>
                        <a:pt x="210" y="6"/>
                      </a:moveTo>
                      <a:lnTo>
                        <a:pt x="204" y="6"/>
                      </a:lnTo>
                      <a:lnTo>
                        <a:pt x="204" y="0"/>
                      </a:lnTo>
                      <a:lnTo>
                        <a:pt x="210" y="0"/>
                      </a:lnTo>
                      <a:lnTo>
                        <a:pt x="210" y="6"/>
                      </a:lnTo>
                      <a:close/>
                      <a:moveTo>
                        <a:pt x="198" y="6"/>
                      </a:moveTo>
                      <a:lnTo>
                        <a:pt x="192" y="6"/>
                      </a:lnTo>
                      <a:lnTo>
                        <a:pt x="192" y="0"/>
                      </a:lnTo>
                      <a:lnTo>
                        <a:pt x="198" y="0"/>
                      </a:lnTo>
                      <a:lnTo>
                        <a:pt x="198" y="6"/>
                      </a:lnTo>
                      <a:close/>
                      <a:moveTo>
                        <a:pt x="186" y="6"/>
                      </a:moveTo>
                      <a:lnTo>
                        <a:pt x="180" y="6"/>
                      </a:lnTo>
                      <a:lnTo>
                        <a:pt x="180" y="0"/>
                      </a:lnTo>
                      <a:lnTo>
                        <a:pt x="186" y="0"/>
                      </a:lnTo>
                      <a:lnTo>
                        <a:pt x="186" y="6"/>
                      </a:lnTo>
                      <a:close/>
                      <a:moveTo>
                        <a:pt x="174" y="6"/>
                      </a:moveTo>
                      <a:lnTo>
                        <a:pt x="168" y="6"/>
                      </a:lnTo>
                      <a:lnTo>
                        <a:pt x="168" y="0"/>
                      </a:lnTo>
                      <a:lnTo>
                        <a:pt x="174" y="0"/>
                      </a:lnTo>
                      <a:lnTo>
                        <a:pt x="174" y="6"/>
                      </a:lnTo>
                      <a:close/>
                      <a:moveTo>
                        <a:pt x="162" y="6"/>
                      </a:moveTo>
                      <a:lnTo>
                        <a:pt x="156" y="6"/>
                      </a:lnTo>
                      <a:lnTo>
                        <a:pt x="156" y="0"/>
                      </a:lnTo>
                      <a:lnTo>
                        <a:pt x="162" y="0"/>
                      </a:lnTo>
                      <a:lnTo>
                        <a:pt x="162" y="6"/>
                      </a:lnTo>
                      <a:close/>
                      <a:moveTo>
                        <a:pt x="150" y="6"/>
                      </a:moveTo>
                      <a:lnTo>
                        <a:pt x="144" y="6"/>
                      </a:lnTo>
                      <a:lnTo>
                        <a:pt x="144" y="0"/>
                      </a:lnTo>
                      <a:lnTo>
                        <a:pt x="150" y="0"/>
                      </a:lnTo>
                      <a:lnTo>
                        <a:pt x="150" y="6"/>
                      </a:lnTo>
                      <a:close/>
                      <a:moveTo>
                        <a:pt x="138" y="6"/>
                      </a:moveTo>
                      <a:lnTo>
                        <a:pt x="132" y="6"/>
                      </a:lnTo>
                      <a:lnTo>
                        <a:pt x="132" y="0"/>
                      </a:lnTo>
                      <a:lnTo>
                        <a:pt x="138" y="0"/>
                      </a:lnTo>
                      <a:lnTo>
                        <a:pt x="138" y="6"/>
                      </a:lnTo>
                      <a:close/>
                      <a:moveTo>
                        <a:pt x="126" y="6"/>
                      </a:moveTo>
                      <a:lnTo>
                        <a:pt x="120" y="6"/>
                      </a:lnTo>
                      <a:lnTo>
                        <a:pt x="120" y="0"/>
                      </a:lnTo>
                      <a:lnTo>
                        <a:pt x="126" y="0"/>
                      </a:lnTo>
                      <a:lnTo>
                        <a:pt x="126" y="6"/>
                      </a:lnTo>
                      <a:close/>
                      <a:moveTo>
                        <a:pt x="114" y="6"/>
                      </a:moveTo>
                      <a:lnTo>
                        <a:pt x="108" y="6"/>
                      </a:lnTo>
                      <a:lnTo>
                        <a:pt x="108" y="0"/>
                      </a:lnTo>
                      <a:lnTo>
                        <a:pt x="114" y="0"/>
                      </a:lnTo>
                      <a:lnTo>
                        <a:pt x="114" y="6"/>
                      </a:lnTo>
                      <a:close/>
                      <a:moveTo>
                        <a:pt x="102" y="6"/>
                      </a:moveTo>
                      <a:lnTo>
                        <a:pt x="96" y="6"/>
                      </a:lnTo>
                      <a:lnTo>
                        <a:pt x="96" y="0"/>
                      </a:lnTo>
                      <a:lnTo>
                        <a:pt x="102" y="0"/>
                      </a:lnTo>
                      <a:lnTo>
                        <a:pt x="102" y="6"/>
                      </a:lnTo>
                      <a:close/>
                      <a:moveTo>
                        <a:pt x="90" y="6"/>
                      </a:moveTo>
                      <a:lnTo>
                        <a:pt x="84" y="6"/>
                      </a:lnTo>
                      <a:lnTo>
                        <a:pt x="84" y="0"/>
                      </a:lnTo>
                      <a:lnTo>
                        <a:pt x="90" y="0"/>
                      </a:lnTo>
                      <a:lnTo>
                        <a:pt x="90" y="6"/>
                      </a:lnTo>
                      <a:close/>
                      <a:moveTo>
                        <a:pt x="78" y="6"/>
                      </a:moveTo>
                      <a:lnTo>
                        <a:pt x="72" y="6"/>
                      </a:lnTo>
                      <a:lnTo>
                        <a:pt x="72" y="0"/>
                      </a:lnTo>
                      <a:lnTo>
                        <a:pt x="78" y="0"/>
                      </a:lnTo>
                      <a:lnTo>
                        <a:pt x="78" y="6"/>
                      </a:lnTo>
                      <a:close/>
                      <a:moveTo>
                        <a:pt x="66" y="6"/>
                      </a:moveTo>
                      <a:lnTo>
                        <a:pt x="60" y="6"/>
                      </a:lnTo>
                      <a:lnTo>
                        <a:pt x="60" y="0"/>
                      </a:lnTo>
                      <a:lnTo>
                        <a:pt x="66" y="0"/>
                      </a:lnTo>
                      <a:lnTo>
                        <a:pt x="66" y="6"/>
                      </a:lnTo>
                      <a:close/>
                      <a:moveTo>
                        <a:pt x="54" y="6"/>
                      </a:moveTo>
                      <a:lnTo>
                        <a:pt x="48" y="6"/>
                      </a:lnTo>
                      <a:lnTo>
                        <a:pt x="48" y="0"/>
                      </a:lnTo>
                      <a:lnTo>
                        <a:pt x="54" y="0"/>
                      </a:lnTo>
                      <a:lnTo>
                        <a:pt x="54" y="6"/>
                      </a:lnTo>
                      <a:close/>
                      <a:moveTo>
                        <a:pt x="42" y="6"/>
                      </a:moveTo>
                      <a:lnTo>
                        <a:pt x="36" y="6"/>
                      </a:lnTo>
                      <a:lnTo>
                        <a:pt x="36" y="0"/>
                      </a:lnTo>
                      <a:lnTo>
                        <a:pt x="42" y="0"/>
                      </a:lnTo>
                      <a:lnTo>
                        <a:pt x="42" y="6"/>
                      </a:lnTo>
                      <a:close/>
                      <a:moveTo>
                        <a:pt x="30" y="6"/>
                      </a:moveTo>
                      <a:lnTo>
                        <a:pt x="24" y="6"/>
                      </a:lnTo>
                      <a:lnTo>
                        <a:pt x="24" y="0"/>
                      </a:lnTo>
                      <a:lnTo>
                        <a:pt x="30" y="0"/>
                      </a:lnTo>
                      <a:lnTo>
                        <a:pt x="30" y="6"/>
                      </a:lnTo>
                      <a:close/>
                      <a:moveTo>
                        <a:pt x="18" y="6"/>
                      </a:moveTo>
                      <a:lnTo>
                        <a:pt x="12" y="6"/>
                      </a:lnTo>
                      <a:lnTo>
                        <a:pt x="12" y="0"/>
                      </a:lnTo>
                      <a:lnTo>
                        <a:pt x="18" y="0"/>
                      </a:lnTo>
                      <a:lnTo>
                        <a:pt x="18" y="6"/>
                      </a:lnTo>
                      <a:close/>
                      <a:moveTo>
                        <a:pt x="6" y="6"/>
                      </a:moveTo>
                      <a:lnTo>
                        <a:pt x="0" y="6"/>
                      </a:lnTo>
                      <a:lnTo>
                        <a:pt x="0" y="0"/>
                      </a:lnTo>
                      <a:lnTo>
                        <a:pt x="6" y="0"/>
                      </a:lnTo>
                      <a:lnTo>
                        <a:pt x="6" y="6"/>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48"/>
                <p:cNvSpPr>
                  <a:spLocks noEditPoints="1"/>
                </p:cNvSpPr>
                <p:nvPr/>
              </p:nvSpPr>
              <p:spPr bwMode="auto">
                <a:xfrm>
                  <a:off x="5629275" y="2111375"/>
                  <a:ext cx="9525" cy="733425"/>
                </a:xfrm>
                <a:custGeom>
                  <a:avLst/>
                  <a:gdLst/>
                  <a:ahLst/>
                  <a:cxnLst>
                    <a:cxn ang="0">
                      <a:pos x="0" y="0"/>
                    </a:cxn>
                    <a:cxn ang="0">
                      <a:pos x="0" y="18"/>
                    </a:cxn>
                    <a:cxn ang="0">
                      <a:pos x="6" y="30"/>
                    </a:cxn>
                    <a:cxn ang="0">
                      <a:pos x="6" y="36"/>
                    </a:cxn>
                    <a:cxn ang="0">
                      <a:pos x="6" y="36"/>
                    </a:cxn>
                    <a:cxn ang="0">
                      <a:pos x="0" y="48"/>
                    </a:cxn>
                    <a:cxn ang="0">
                      <a:pos x="0" y="66"/>
                    </a:cxn>
                    <a:cxn ang="0">
                      <a:pos x="6" y="78"/>
                    </a:cxn>
                    <a:cxn ang="0">
                      <a:pos x="6" y="84"/>
                    </a:cxn>
                    <a:cxn ang="0">
                      <a:pos x="6" y="84"/>
                    </a:cxn>
                    <a:cxn ang="0">
                      <a:pos x="0" y="96"/>
                    </a:cxn>
                    <a:cxn ang="0">
                      <a:pos x="0" y="114"/>
                    </a:cxn>
                    <a:cxn ang="0">
                      <a:pos x="6" y="126"/>
                    </a:cxn>
                    <a:cxn ang="0">
                      <a:pos x="6" y="132"/>
                    </a:cxn>
                    <a:cxn ang="0">
                      <a:pos x="6" y="132"/>
                    </a:cxn>
                    <a:cxn ang="0">
                      <a:pos x="0" y="144"/>
                    </a:cxn>
                    <a:cxn ang="0">
                      <a:pos x="0" y="162"/>
                    </a:cxn>
                    <a:cxn ang="0">
                      <a:pos x="6" y="174"/>
                    </a:cxn>
                    <a:cxn ang="0">
                      <a:pos x="6" y="180"/>
                    </a:cxn>
                    <a:cxn ang="0">
                      <a:pos x="6" y="180"/>
                    </a:cxn>
                    <a:cxn ang="0">
                      <a:pos x="0" y="192"/>
                    </a:cxn>
                    <a:cxn ang="0">
                      <a:pos x="0" y="210"/>
                    </a:cxn>
                    <a:cxn ang="0">
                      <a:pos x="6" y="222"/>
                    </a:cxn>
                    <a:cxn ang="0">
                      <a:pos x="6" y="228"/>
                    </a:cxn>
                    <a:cxn ang="0">
                      <a:pos x="6" y="228"/>
                    </a:cxn>
                    <a:cxn ang="0">
                      <a:pos x="0" y="240"/>
                    </a:cxn>
                    <a:cxn ang="0">
                      <a:pos x="0" y="258"/>
                    </a:cxn>
                    <a:cxn ang="0">
                      <a:pos x="6" y="270"/>
                    </a:cxn>
                    <a:cxn ang="0">
                      <a:pos x="6" y="276"/>
                    </a:cxn>
                    <a:cxn ang="0">
                      <a:pos x="6" y="276"/>
                    </a:cxn>
                    <a:cxn ang="0">
                      <a:pos x="0" y="288"/>
                    </a:cxn>
                    <a:cxn ang="0">
                      <a:pos x="0" y="306"/>
                    </a:cxn>
                    <a:cxn ang="0">
                      <a:pos x="6" y="318"/>
                    </a:cxn>
                    <a:cxn ang="0">
                      <a:pos x="6" y="324"/>
                    </a:cxn>
                    <a:cxn ang="0">
                      <a:pos x="6" y="324"/>
                    </a:cxn>
                    <a:cxn ang="0">
                      <a:pos x="0" y="336"/>
                    </a:cxn>
                    <a:cxn ang="0">
                      <a:pos x="0" y="354"/>
                    </a:cxn>
                    <a:cxn ang="0">
                      <a:pos x="6" y="366"/>
                    </a:cxn>
                    <a:cxn ang="0">
                      <a:pos x="6" y="372"/>
                    </a:cxn>
                    <a:cxn ang="0">
                      <a:pos x="6" y="372"/>
                    </a:cxn>
                    <a:cxn ang="0">
                      <a:pos x="0" y="384"/>
                    </a:cxn>
                    <a:cxn ang="0">
                      <a:pos x="0" y="402"/>
                    </a:cxn>
                    <a:cxn ang="0">
                      <a:pos x="6" y="414"/>
                    </a:cxn>
                    <a:cxn ang="0">
                      <a:pos x="6" y="420"/>
                    </a:cxn>
                    <a:cxn ang="0">
                      <a:pos x="6" y="420"/>
                    </a:cxn>
                    <a:cxn ang="0">
                      <a:pos x="0" y="432"/>
                    </a:cxn>
                    <a:cxn ang="0">
                      <a:pos x="0" y="450"/>
                    </a:cxn>
                    <a:cxn ang="0">
                      <a:pos x="6" y="462"/>
                    </a:cxn>
                  </a:cxnLst>
                  <a:rect l="0" t="0" r="r" b="b"/>
                  <a:pathLst>
                    <a:path w="6" h="462">
                      <a:moveTo>
                        <a:pt x="6" y="0"/>
                      </a:moveTo>
                      <a:lnTo>
                        <a:pt x="6" y="6"/>
                      </a:lnTo>
                      <a:lnTo>
                        <a:pt x="0" y="6"/>
                      </a:lnTo>
                      <a:lnTo>
                        <a:pt x="0" y="0"/>
                      </a:lnTo>
                      <a:lnTo>
                        <a:pt x="6" y="0"/>
                      </a:lnTo>
                      <a:close/>
                      <a:moveTo>
                        <a:pt x="6" y="12"/>
                      </a:moveTo>
                      <a:lnTo>
                        <a:pt x="6" y="18"/>
                      </a:lnTo>
                      <a:lnTo>
                        <a:pt x="0" y="18"/>
                      </a:lnTo>
                      <a:lnTo>
                        <a:pt x="0" y="12"/>
                      </a:lnTo>
                      <a:lnTo>
                        <a:pt x="6" y="12"/>
                      </a:lnTo>
                      <a:close/>
                      <a:moveTo>
                        <a:pt x="6" y="24"/>
                      </a:moveTo>
                      <a:lnTo>
                        <a:pt x="6" y="30"/>
                      </a:lnTo>
                      <a:lnTo>
                        <a:pt x="0" y="30"/>
                      </a:lnTo>
                      <a:lnTo>
                        <a:pt x="0" y="24"/>
                      </a:lnTo>
                      <a:lnTo>
                        <a:pt x="6" y="24"/>
                      </a:lnTo>
                      <a:close/>
                      <a:moveTo>
                        <a:pt x="6" y="36"/>
                      </a:moveTo>
                      <a:lnTo>
                        <a:pt x="6" y="42"/>
                      </a:lnTo>
                      <a:lnTo>
                        <a:pt x="0" y="42"/>
                      </a:lnTo>
                      <a:lnTo>
                        <a:pt x="0" y="36"/>
                      </a:lnTo>
                      <a:lnTo>
                        <a:pt x="6" y="36"/>
                      </a:lnTo>
                      <a:close/>
                      <a:moveTo>
                        <a:pt x="6" y="48"/>
                      </a:moveTo>
                      <a:lnTo>
                        <a:pt x="6" y="54"/>
                      </a:lnTo>
                      <a:lnTo>
                        <a:pt x="0" y="54"/>
                      </a:lnTo>
                      <a:lnTo>
                        <a:pt x="0" y="48"/>
                      </a:lnTo>
                      <a:lnTo>
                        <a:pt x="6" y="48"/>
                      </a:lnTo>
                      <a:close/>
                      <a:moveTo>
                        <a:pt x="6" y="60"/>
                      </a:moveTo>
                      <a:lnTo>
                        <a:pt x="6" y="66"/>
                      </a:lnTo>
                      <a:lnTo>
                        <a:pt x="0" y="66"/>
                      </a:lnTo>
                      <a:lnTo>
                        <a:pt x="0" y="60"/>
                      </a:lnTo>
                      <a:lnTo>
                        <a:pt x="6" y="60"/>
                      </a:lnTo>
                      <a:close/>
                      <a:moveTo>
                        <a:pt x="6" y="72"/>
                      </a:moveTo>
                      <a:lnTo>
                        <a:pt x="6" y="78"/>
                      </a:lnTo>
                      <a:lnTo>
                        <a:pt x="0" y="78"/>
                      </a:lnTo>
                      <a:lnTo>
                        <a:pt x="0" y="72"/>
                      </a:lnTo>
                      <a:lnTo>
                        <a:pt x="6" y="72"/>
                      </a:lnTo>
                      <a:close/>
                      <a:moveTo>
                        <a:pt x="6" y="84"/>
                      </a:moveTo>
                      <a:lnTo>
                        <a:pt x="6" y="90"/>
                      </a:lnTo>
                      <a:lnTo>
                        <a:pt x="0" y="90"/>
                      </a:lnTo>
                      <a:lnTo>
                        <a:pt x="0" y="84"/>
                      </a:lnTo>
                      <a:lnTo>
                        <a:pt x="6" y="84"/>
                      </a:lnTo>
                      <a:close/>
                      <a:moveTo>
                        <a:pt x="6" y="96"/>
                      </a:moveTo>
                      <a:lnTo>
                        <a:pt x="6" y="102"/>
                      </a:lnTo>
                      <a:lnTo>
                        <a:pt x="0" y="102"/>
                      </a:lnTo>
                      <a:lnTo>
                        <a:pt x="0" y="96"/>
                      </a:lnTo>
                      <a:lnTo>
                        <a:pt x="6" y="96"/>
                      </a:lnTo>
                      <a:close/>
                      <a:moveTo>
                        <a:pt x="6" y="108"/>
                      </a:moveTo>
                      <a:lnTo>
                        <a:pt x="6" y="114"/>
                      </a:lnTo>
                      <a:lnTo>
                        <a:pt x="0" y="114"/>
                      </a:lnTo>
                      <a:lnTo>
                        <a:pt x="0" y="108"/>
                      </a:lnTo>
                      <a:lnTo>
                        <a:pt x="6" y="108"/>
                      </a:lnTo>
                      <a:close/>
                      <a:moveTo>
                        <a:pt x="6" y="120"/>
                      </a:moveTo>
                      <a:lnTo>
                        <a:pt x="6" y="126"/>
                      </a:lnTo>
                      <a:lnTo>
                        <a:pt x="0" y="126"/>
                      </a:lnTo>
                      <a:lnTo>
                        <a:pt x="0" y="120"/>
                      </a:lnTo>
                      <a:lnTo>
                        <a:pt x="6" y="120"/>
                      </a:lnTo>
                      <a:close/>
                      <a:moveTo>
                        <a:pt x="6" y="132"/>
                      </a:moveTo>
                      <a:lnTo>
                        <a:pt x="6" y="138"/>
                      </a:lnTo>
                      <a:lnTo>
                        <a:pt x="0" y="138"/>
                      </a:lnTo>
                      <a:lnTo>
                        <a:pt x="0" y="132"/>
                      </a:lnTo>
                      <a:lnTo>
                        <a:pt x="6" y="132"/>
                      </a:lnTo>
                      <a:close/>
                      <a:moveTo>
                        <a:pt x="6" y="144"/>
                      </a:moveTo>
                      <a:lnTo>
                        <a:pt x="6" y="150"/>
                      </a:lnTo>
                      <a:lnTo>
                        <a:pt x="0" y="150"/>
                      </a:lnTo>
                      <a:lnTo>
                        <a:pt x="0" y="144"/>
                      </a:lnTo>
                      <a:lnTo>
                        <a:pt x="6" y="144"/>
                      </a:lnTo>
                      <a:close/>
                      <a:moveTo>
                        <a:pt x="6" y="156"/>
                      </a:moveTo>
                      <a:lnTo>
                        <a:pt x="6" y="162"/>
                      </a:lnTo>
                      <a:lnTo>
                        <a:pt x="0" y="162"/>
                      </a:lnTo>
                      <a:lnTo>
                        <a:pt x="0" y="156"/>
                      </a:lnTo>
                      <a:lnTo>
                        <a:pt x="6" y="156"/>
                      </a:lnTo>
                      <a:close/>
                      <a:moveTo>
                        <a:pt x="6" y="168"/>
                      </a:moveTo>
                      <a:lnTo>
                        <a:pt x="6" y="174"/>
                      </a:lnTo>
                      <a:lnTo>
                        <a:pt x="0" y="174"/>
                      </a:lnTo>
                      <a:lnTo>
                        <a:pt x="0" y="168"/>
                      </a:lnTo>
                      <a:lnTo>
                        <a:pt x="6" y="168"/>
                      </a:lnTo>
                      <a:close/>
                      <a:moveTo>
                        <a:pt x="6" y="180"/>
                      </a:moveTo>
                      <a:lnTo>
                        <a:pt x="6" y="186"/>
                      </a:lnTo>
                      <a:lnTo>
                        <a:pt x="0" y="186"/>
                      </a:lnTo>
                      <a:lnTo>
                        <a:pt x="0" y="180"/>
                      </a:lnTo>
                      <a:lnTo>
                        <a:pt x="6" y="180"/>
                      </a:lnTo>
                      <a:close/>
                      <a:moveTo>
                        <a:pt x="6" y="192"/>
                      </a:moveTo>
                      <a:lnTo>
                        <a:pt x="6" y="198"/>
                      </a:lnTo>
                      <a:lnTo>
                        <a:pt x="0" y="198"/>
                      </a:lnTo>
                      <a:lnTo>
                        <a:pt x="0" y="192"/>
                      </a:lnTo>
                      <a:lnTo>
                        <a:pt x="6" y="192"/>
                      </a:lnTo>
                      <a:close/>
                      <a:moveTo>
                        <a:pt x="6" y="204"/>
                      </a:moveTo>
                      <a:lnTo>
                        <a:pt x="6" y="210"/>
                      </a:lnTo>
                      <a:lnTo>
                        <a:pt x="0" y="210"/>
                      </a:lnTo>
                      <a:lnTo>
                        <a:pt x="0" y="204"/>
                      </a:lnTo>
                      <a:lnTo>
                        <a:pt x="6" y="204"/>
                      </a:lnTo>
                      <a:close/>
                      <a:moveTo>
                        <a:pt x="6" y="216"/>
                      </a:moveTo>
                      <a:lnTo>
                        <a:pt x="6" y="222"/>
                      </a:lnTo>
                      <a:lnTo>
                        <a:pt x="0" y="222"/>
                      </a:lnTo>
                      <a:lnTo>
                        <a:pt x="0" y="216"/>
                      </a:lnTo>
                      <a:lnTo>
                        <a:pt x="6" y="216"/>
                      </a:lnTo>
                      <a:close/>
                      <a:moveTo>
                        <a:pt x="6" y="228"/>
                      </a:moveTo>
                      <a:lnTo>
                        <a:pt x="6" y="234"/>
                      </a:lnTo>
                      <a:lnTo>
                        <a:pt x="0" y="234"/>
                      </a:lnTo>
                      <a:lnTo>
                        <a:pt x="0" y="228"/>
                      </a:lnTo>
                      <a:lnTo>
                        <a:pt x="6" y="228"/>
                      </a:lnTo>
                      <a:close/>
                      <a:moveTo>
                        <a:pt x="6" y="240"/>
                      </a:moveTo>
                      <a:lnTo>
                        <a:pt x="6" y="246"/>
                      </a:lnTo>
                      <a:lnTo>
                        <a:pt x="0" y="246"/>
                      </a:lnTo>
                      <a:lnTo>
                        <a:pt x="0" y="240"/>
                      </a:lnTo>
                      <a:lnTo>
                        <a:pt x="6" y="240"/>
                      </a:lnTo>
                      <a:close/>
                      <a:moveTo>
                        <a:pt x="6" y="252"/>
                      </a:moveTo>
                      <a:lnTo>
                        <a:pt x="6" y="258"/>
                      </a:lnTo>
                      <a:lnTo>
                        <a:pt x="0" y="258"/>
                      </a:lnTo>
                      <a:lnTo>
                        <a:pt x="0" y="252"/>
                      </a:lnTo>
                      <a:lnTo>
                        <a:pt x="6" y="252"/>
                      </a:lnTo>
                      <a:close/>
                      <a:moveTo>
                        <a:pt x="6" y="264"/>
                      </a:moveTo>
                      <a:lnTo>
                        <a:pt x="6" y="270"/>
                      </a:lnTo>
                      <a:lnTo>
                        <a:pt x="0" y="270"/>
                      </a:lnTo>
                      <a:lnTo>
                        <a:pt x="0" y="264"/>
                      </a:lnTo>
                      <a:lnTo>
                        <a:pt x="6" y="264"/>
                      </a:lnTo>
                      <a:close/>
                      <a:moveTo>
                        <a:pt x="6" y="276"/>
                      </a:moveTo>
                      <a:lnTo>
                        <a:pt x="6" y="282"/>
                      </a:lnTo>
                      <a:lnTo>
                        <a:pt x="0" y="282"/>
                      </a:lnTo>
                      <a:lnTo>
                        <a:pt x="0" y="276"/>
                      </a:lnTo>
                      <a:lnTo>
                        <a:pt x="6" y="276"/>
                      </a:lnTo>
                      <a:close/>
                      <a:moveTo>
                        <a:pt x="6" y="288"/>
                      </a:moveTo>
                      <a:lnTo>
                        <a:pt x="6" y="294"/>
                      </a:lnTo>
                      <a:lnTo>
                        <a:pt x="0" y="294"/>
                      </a:lnTo>
                      <a:lnTo>
                        <a:pt x="0" y="288"/>
                      </a:lnTo>
                      <a:lnTo>
                        <a:pt x="6" y="288"/>
                      </a:lnTo>
                      <a:close/>
                      <a:moveTo>
                        <a:pt x="6" y="300"/>
                      </a:moveTo>
                      <a:lnTo>
                        <a:pt x="6" y="306"/>
                      </a:lnTo>
                      <a:lnTo>
                        <a:pt x="0" y="306"/>
                      </a:lnTo>
                      <a:lnTo>
                        <a:pt x="0" y="300"/>
                      </a:lnTo>
                      <a:lnTo>
                        <a:pt x="6" y="300"/>
                      </a:lnTo>
                      <a:close/>
                      <a:moveTo>
                        <a:pt x="6" y="312"/>
                      </a:moveTo>
                      <a:lnTo>
                        <a:pt x="6" y="318"/>
                      </a:lnTo>
                      <a:lnTo>
                        <a:pt x="0" y="318"/>
                      </a:lnTo>
                      <a:lnTo>
                        <a:pt x="0" y="312"/>
                      </a:lnTo>
                      <a:lnTo>
                        <a:pt x="6" y="312"/>
                      </a:lnTo>
                      <a:close/>
                      <a:moveTo>
                        <a:pt x="6" y="324"/>
                      </a:moveTo>
                      <a:lnTo>
                        <a:pt x="6" y="330"/>
                      </a:lnTo>
                      <a:lnTo>
                        <a:pt x="0" y="330"/>
                      </a:lnTo>
                      <a:lnTo>
                        <a:pt x="0" y="324"/>
                      </a:lnTo>
                      <a:lnTo>
                        <a:pt x="6" y="324"/>
                      </a:lnTo>
                      <a:close/>
                      <a:moveTo>
                        <a:pt x="6" y="336"/>
                      </a:moveTo>
                      <a:lnTo>
                        <a:pt x="6" y="342"/>
                      </a:lnTo>
                      <a:lnTo>
                        <a:pt x="0" y="342"/>
                      </a:lnTo>
                      <a:lnTo>
                        <a:pt x="0" y="336"/>
                      </a:lnTo>
                      <a:lnTo>
                        <a:pt x="6" y="336"/>
                      </a:lnTo>
                      <a:close/>
                      <a:moveTo>
                        <a:pt x="6" y="348"/>
                      </a:moveTo>
                      <a:lnTo>
                        <a:pt x="6" y="354"/>
                      </a:lnTo>
                      <a:lnTo>
                        <a:pt x="0" y="354"/>
                      </a:lnTo>
                      <a:lnTo>
                        <a:pt x="0" y="348"/>
                      </a:lnTo>
                      <a:lnTo>
                        <a:pt x="6" y="348"/>
                      </a:lnTo>
                      <a:close/>
                      <a:moveTo>
                        <a:pt x="6" y="360"/>
                      </a:moveTo>
                      <a:lnTo>
                        <a:pt x="6" y="366"/>
                      </a:lnTo>
                      <a:lnTo>
                        <a:pt x="0" y="366"/>
                      </a:lnTo>
                      <a:lnTo>
                        <a:pt x="0" y="360"/>
                      </a:lnTo>
                      <a:lnTo>
                        <a:pt x="6" y="360"/>
                      </a:lnTo>
                      <a:close/>
                      <a:moveTo>
                        <a:pt x="6" y="372"/>
                      </a:moveTo>
                      <a:lnTo>
                        <a:pt x="6" y="378"/>
                      </a:lnTo>
                      <a:lnTo>
                        <a:pt x="0" y="378"/>
                      </a:lnTo>
                      <a:lnTo>
                        <a:pt x="0" y="372"/>
                      </a:lnTo>
                      <a:lnTo>
                        <a:pt x="6" y="372"/>
                      </a:lnTo>
                      <a:close/>
                      <a:moveTo>
                        <a:pt x="6" y="384"/>
                      </a:moveTo>
                      <a:lnTo>
                        <a:pt x="6" y="390"/>
                      </a:lnTo>
                      <a:lnTo>
                        <a:pt x="0" y="390"/>
                      </a:lnTo>
                      <a:lnTo>
                        <a:pt x="0" y="384"/>
                      </a:lnTo>
                      <a:lnTo>
                        <a:pt x="6" y="384"/>
                      </a:lnTo>
                      <a:close/>
                      <a:moveTo>
                        <a:pt x="6" y="396"/>
                      </a:moveTo>
                      <a:lnTo>
                        <a:pt x="6" y="402"/>
                      </a:lnTo>
                      <a:lnTo>
                        <a:pt x="0" y="402"/>
                      </a:lnTo>
                      <a:lnTo>
                        <a:pt x="0" y="396"/>
                      </a:lnTo>
                      <a:lnTo>
                        <a:pt x="6" y="396"/>
                      </a:lnTo>
                      <a:close/>
                      <a:moveTo>
                        <a:pt x="6" y="408"/>
                      </a:moveTo>
                      <a:lnTo>
                        <a:pt x="6" y="414"/>
                      </a:lnTo>
                      <a:lnTo>
                        <a:pt x="0" y="414"/>
                      </a:lnTo>
                      <a:lnTo>
                        <a:pt x="0" y="408"/>
                      </a:lnTo>
                      <a:lnTo>
                        <a:pt x="6" y="408"/>
                      </a:lnTo>
                      <a:close/>
                      <a:moveTo>
                        <a:pt x="6" y="420"/>
                      </a:moveTo>
                      <a:lnTo>
                        <a:pt x="6" y="426"/>
                      </a:lnTo>
                      <a:lnTo>
                        <a:pt x="0" y="426"/>
                      </a:lnTo>
                      <a:lnTo>
                        <a:pt x="0" y="420"/>
                      </a:lnTo>
                      <a:lnTo>
                        <a:pt x="6" y="420"/>
                      </a:lnTo>
                      <a:close/>
                      <a:moveTo>
                        <a:pt x="6" y="432"/>
                      </a:moveTo>
                      <a:lnTo>
                        <a:pt x="6" y="438"/>
                      </a:lnTo>
                      <a:lnTo>
                        <a:pt x="0" y="438"/>
                      </a:lnTo>
                      <a:lnTo>
                        <a:pt x="0" y="432"/>
                      </a:lnTo>
                      <a:lnTo>
                        <a:pt x="6" y="432"/>
                      </a:lnTo>
                      <a:close/>
                      <a:moveTo>
                        <a:pt x="6" y="444"/>
                      </a:moveTo>
                      <a:lnTo>
                        <a:pt x="6" y="450"/>
                      </a:lnTo>
                      <a:lnTo>
                        <a:pt x="0" y="450"/>
                      </a:lnTo>
                      <a:lnTo>
                        <a:pt x="0" y="444"/>
                      </a:lnTo>
                      <a:lnTo>
                        <a:pt x="6" y="444"/>
                      </a:lnTo>
                      <a:close/>
                      <a:moveTo>
                        <a:pt x="6" y="456"/>
                      </a:moveTo>
                      <a:lnTo>
                        <a:pt x="6" y="462"/>
                      </a:lnTo>
                      <a:lnTo>
                        <a:pt x="0" y="462"/>
                      </a:lnTo>
                      <a:lnTo>
                        <a:pt x="0" y="456"/>
                      </a:lnTo>
                      <a:lnTo>
                        <a:pt x="6" y="456"/>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49"/>
                <p:cNvSpPr>
                  <a:spLocks noEditPoints="1"/>
                </p:cNvSpPr>
                <p:nvPr/>
              </p:nvSpPr>
              <p:spPr bwMode="auto">
                <a:xfrm>
                  <a:off x="-80962" y="1831975"/>
                  <a:ext cx="6029325" cy="9525"/>
                </a:xfrm>
                <a:custGeom>
                  <a:avLst/>
                  <a:gdLst/>
                  <a:ahLst/>
                  <a:cxnLst>
                    <a:cxn ang="0">
                      <a:pos x="48" y="0"/>
                    </a:cxn>
                    <a:cxn ang="0">
                      <a:pos x="108" y="0"/>
                    </a:cxn>
                    <a:cxn ang="0">
                      <a:pos x="168" y="0"/>
                    </a:cxn>
                    <a:cxn ang="0">
                      <a:pos x="228" y="0"/>
                    </a:cxn>
                    <a:cxn ang="0">
                      <a:pos x="288" y="0"/>
                    </a:cxn>
                    <a:cxn ang="0">
                      <a:pos x="348" y="0"/>
                    </a:cxn>
                    <a:cxn ang="0">
                      <a:pos x="408" y="0"/>
                    </a:cxn>
                    <a:cxn ang="0">
                      <a:pos x="468" y="0"/>
                    </a:cxn>
                    <a:cxn ang="0">
                      <a:pos x="528" y="0"/>
                    </a:cxn>
                    <a:cxn ang="0">
                      <a:pos x="588" y="0"/>
                    </a:cxn>
                    <a:cxn ang="0">
                      <a:pos x="648" y="0"/>
                    </a:cxn>
                    <a:cxn ang="0">
                      <a:pos x="708" y="0"/>
                    </a:cxn>
                    <a:cxn ang="0">
                      <a:pos x="768" y="0"/>
                    </a:cxn>
                    <a:cxn ang="0">
                      <a:pos x="828" y="0"/>
                    </a:cxn>
                    <a:cxn ang="0">
                      <a:pos x="888" y="0"/>
                    </a:cxn>
                    <a:cxn ang="0">
                      <a:pos x="948" y="0"/>
                    </a:cxn>
                    <a:cxn ang="0">
                      <a:pos x="1008" y="0"/>
                    </a:cxn>
                    <a:cxn ang="0">
                      <a:pos x="1068" y="0"/>
                    </a:cxn>
                    <a:cxn ang="0">
                      <a:pos x="1128" y="0"/>
                    </a:cxn>
                    <a:cxn ang="0">
                      <a:pos x="1188" y="0"/>
                    </a:cxn>
                    <a:cxn ang="0">
                      <a:pos x="1248" y="0"/>
                    </a:cxn>
                    <a:cxn ang="0">
                      <a:pos x="1308" y="0"/>
                    </a:cxn>
                    <a:cxn ang="0">
                      <a:pos x="1368" y="0"/>
                    </a:cxn>
                    <a:cxn ang="0">
                      <a:pos x="1428" y="0"/>
                    </a:cxn>
                    <a:cxn ang="0">
                      <a:pos x="1488" y="0"/>
                    </a:cxn>
                    <a:cxn ang="0">
                      <a:pos x="1548" y="0"/>
                    </a:cxn>
                    <a:cxn ang="0">
                      <a:pos x="1608" y="0"/>
                    </a:cxn>
                    <a:cxn ang="0">
                      <a:pos x="1668" y="0"/>
                    </a:cxn>
                    <a:cxn ang="0">
                      <a:pos x="1728" y="0"/>
                    </a:cxn>
                    <a:cxn ang="0">
                      <a:pos x="1788" y="0"/>
                    </a:cxn>
                    <a:cxn ang="0">
                      <a:pos x="1848" y="0"/>
                    </a:cxn>
                    <a:cxn ang="0">
                      <a:pos x="1908" y="0"/>
                    </a:cxn>
                    <a:cxn ang="0">
                      <a:pos x="1968" y="0"/>
                    </a:cxn>
                    <a:cxn ang="0">
                      <a:pos x="2028" y="0"/>
                    </a:cxn>
                    <a:cxn ang="0">
                      <a:pos x="2088" y="0"/>
                    </a:cxn>
                    <a:cxn ang="0">
                      <a:pos x="2148" y="0"/>
                    </a:cxn>
                    <a:cxn ang="0">
                      <a:pos x="2208" y="0"/>
                    </a:cxn>
                    <a:cxn ang="0">
                      <a:pos x="2268" y="0"/>
                    </a:cxn>
                    <a:cxn ang="0">
                      <a:pos x="2328" y="0"/>
                    </a:cxn>
                    <a:cxn ang="0">
                      <a:pos x="2388" y="0"/>
                    </a:cxn>
                    <a:cxn ang="0">
                      <a:pos x="2448" y="0"/>
                    </a:cxn>
                    <a:cxn ang="0">
                      <a:pos x="2508" y="0"/>
                    </a:cxn>
                    <a:cxn ang="0">
                      <a:pos x="2568" y="0"/>
                    </a:cxn>
                    <a:cxn ang="0">
                      <a:pos x="2628" y="0"/>
                    </a:cxn>
                    <a:cxn ang="0">
                      <a:pos x="2688" y="0"/>
                    </a:cxn>
                    <a:cxn ang="0">
                      <a:pos x="2748" y="0"/>
                    </a:cxn>
                    <a:cxn ang="0">
                      <a:pos x="2808" y="0"/>
                    </a:cxn>
                    <a:cxn ang="0">
                      <a:pos x="2868" y="0"/>
                    </a:cxn>
                    <a:cxn ang="0">
                      <a:pos x="2928" y="0"/>
                    </a:cxn>
                    <a:cxn ang="0">
                      <a:pos x="2988" y="0"/>
                    </a:cxn>
                    <a:cxn ang="0">
                      <a:pos x="3048" y="0"/>
                    </a:cxn>
                    <a:cxn ang="0">
                      <a:pos x="3108" y="0"/>
                    </a:cxn>
                    <a:cxn ang="0">
                      <a:pos x="3168" y="0"/>
                    </a:cxn>
                    <a:cxn ang="0">
                      <a:pos x="3228" y="0"/>
                    </a:cxn>
                    <a:cxn ang="0">
                      <a:pos x="3288" y="0"/>
                    </a:cxn>
                    <a:cxn ang="0">
                      <a:pos x="3348" y="0"/>
                    </a:cxn>
                    <a:cxn ang="0">
                      <a:pos x="3408" y="0"/>
                    </a:cxn>
                    <a:cxn ang="0">
                      <a:pos x="3468" y="0"/>
                    </a:cxn>
                    <a:cxn ang="0">
                      <a:pos x="3528" y="0"/>
                    </a:cxn>
                    <a:cxn ang="0">
                      <a:pos x="3588" y="0"/>
                    </a:cxn>
                    <a:cxn ang="0">
                      <a:pos x="3648" y="0"/>
                    </a:cxn>
                    <a:cxn ang="0">
                      <a:pos x="3708" y="0"/>
                    </a:cxn>
                    <a:cxn ang="0">
                      <a:pos x="3768" y="0"/>
                    </a:cxn>
                  </a:cxnLst>
                  <a:rect l="0" t="0" r="r" b="b"/>
                  <a:pathLst>
                    <a:path w="3798" h="6">
                      <a:moveTo>
                        <a:pt x="0" y="0"/>
                      </a:moveTo>
                      <a:lnTo>
                        <a:pt x="6" y="0"/>
                      </a:lnTo>
                      <a:lnTo>
                        <a:pt x="6" y="6"/>
                      </a:lnTo>
                      <a:lnTo>
                        <a:pt x="0" y="6"/>
                      </a:lnTo>
                      <a:lnTo>
                        <a:pt x="0" y="0"/>
                      </a:lnTo>
                      <a:close/>
                      <a:moveTo>
                        <a:pt x="12" y="0"/>
                      </a:moveTo>
                      <a:lnTo>
                        <a:pt x="18" y="0"/>
                      </a:lnTo>
                      <a:lnTo>
                        <a:pt x="18" y="6"/>
                      </a:lnTo>
                      <a:lnTo>
                        <a:pt x="12" y="6"/>
                      </a:lnTo>
                      <a:lnTo>
                        <a:pt x="12" y="0"/>
                      </a:lnTo>
                      <a:close/>
                      <a:moveTo>
                        <a:pt x="24" y="0"/>
                      </a:moveTo>
                      <a:lnTo>
                        <a:pt x="30" y="0"/>
                      </a:lnTo>
                      <a:lnTo>
                        <a:pt x="30" y="6"/>
                      </a:lnTo>
                      <a:lnTo>
                        <a:pt x="24" y="6"/>
                      </a:lnTo>
                      <a:lnTo>
                        <a:pt x="24" y="0"/>
                      </a:lnTo>
                      <a:close/>
                      <a:moveTo>
                        <a:pt x="36" y="0"/>
                      </a:moveTo>
                      <a:lnTo>
                        <a:pt x="42" y="0"/>
                      </a:lnTo>
                      <a:lnTo>
                        <a:pt x="42" y="6"/>
                      </a:lnTo>
                      <a:lnTo>
                        <a:pt x="36" y="6"/>
                      </a:lnTo>
                      <a:lnTo>
                        <a:pt x="36" y="0"/>
                      </a:lnTo>
                      <a:close/>
                      <a:moveTo>
                        <a:pt x="48" y="0"/>
                      </a:moveTo>
                      <a:lnTo>
                        <a:pt x="54" y="0"/>
                      </a:lnTo>
                      <a:lnTo>
                        <a:pt x="54" y="6"/>
                      </a:lnTo>
                      <a:lnTo>
                        <a:pt x="48" y="6"/>
                      </a:lnTo>
                      <a:lnTo>
                        <a:pt x="48" y="0"/>
                      </a:lnTo>
                      <a:close/>
                      <a:moveTo>
                        <a:pt x="60" y="0"/>
                      </a:moveTo>
                      <a:lnTo>
                        <a:pt x="66" y="0"/>
                      </a:lnTo>
                      <a:lnTo>
                        <a:pt x="66" y="6"/>
                      </a:lnTo>
                      <a:lnTo>
                        <a:pt x="60" y="6"/>
                      </a:lnTo>
                      <a:lnTo>
                        <a:pt x="60" y="0"/>
                      </a:lnTo>
                      <a:close/>
                      <a:moveTo>
                        <a:pt x="72" y="0"/>
                      </a:moveTo>
                      <a:lnTo>
                        <a:pt x="78" y="0"/>
                      </a:lnTo>
                      <a:lnTo>
                        <a:pt x="78" y="6"/>
                      </a:lnTo>
                      <a:lnTo>
                        <a:pt x="72" y="6"/>
                      </a:lnTo>
                      <a:lnTo>
                        <a:pt x="72" y="0"/>
                      </a:lnTo>
                      <a:close/>
                      <a:moveTo>
                        <a:pt x="84" y="0"/>
                      </a:moveTo>
                      <a:lnTo>
                        <a:pt x="90" y="0"/>
                      </a:lnTo>
                      <a:lnTo>
                        <a:pt x="90" y="6"/>
                      </a:lnTo>
                      <a:lnTo>
                        <a:pt x="84" y="6"/>
                      </a:lnTo>
                      <a:lnTo>
                        <a:pt x="84" y="0"/>
                      </a:lnTo>
                      <a:close/>
                      <a:moveTo>
                        <a:pt x="96" y="0"/>
                      </a:moveTo>
                      <a:lnTo>
                        <a:pt x="102" y="0"/>
                      </a:lnTo>
                      <a:lnTo>
                        <a:pt x="102" y="6"/>
                      </a:lnTo>
                      <a:lnTo>
                        <a:pt x="96" y="6"/>
                      </a:lnTo>
                      <a:lnTo>
                        <a:pt x="96" y="0"/>
                      </a:lnTo>
                      <a:close/>
                      <a:moveTo>
                        <a:pt x="108" y="0"/>
                      </a:moveTo>
                      <a:lnTo>
                        <a:pt x="114" y="0"/>
                      </a:lnTo>
                      <a:lnTo>
                        <a:pt x="114" y="6"/>
                      </a:lnTo>
                      <a:lnTo>
                        <a:pt x="108" y="6"/>
                      </a:lnTo>
                      <a:lnTo>
                        <a:pt x="108" y="0"/>
                      </a:lnTo>
                      <a:close/>
                      <a:moveTo>
                        <a:pt x="120" y="0"/>
                      </a:moveTo>
                      <a:lnTo>
                        <a:pt x="126" y="0"/>
                      </a:lnTo>
                      <a:lnTo>
                        <a:pt x="126" y="6"/>
                      </a:lnTo>
                      <a:lnTo>
                        <a:pt x="120" y="6"/>
                      </a:lnTo>
                      <a:lnTo>
                        <a:pt x="120" y="0"/>
                      </a:lnTo>
                      <a:close/>
                      <a:moveTo>
                        <a:pt x="132" y="0"/>
                      </a:moveTo>
                      <a:lnTo>
                        <a:pt x="138" y="0"/>
                      </a:lnTo>
                      <a:lnTo>
                        <a:pt x="138" y="6"/>
                      </a:lnTo>
                      <a:lnTo>
                        <a:pt x="132" y="6"/>
                      </a:lnTo>
                      <a:lnTo>
                        <a:pt x="132" y="0"/>
                      </a:lnTo>
                      <a:close/>
                      <a:moveTo>
                        <a:pt x="144" y="0"/>
                      </a:moveTo>
                      <a:lnTo>
                        <a:pt x="150" y="0"/>
                      </a:lnTo>
                      <a:lnTo>
                        <a:pt x="150" y="6"/>
                      </a:lnTo>
                      <a:lnTo>
                        <a:pt x="144" y="6"/>
                      </a:lnTo>
                      <a:lnTo>
                        <a:pt x="144" y="0"/>
                      </a:lnTo>
                      <a:close/>
                      <a:moveTo>
                        <a:pt x="156" y="0"/>
                      </a:moveTo>
                      <a:lnTo>
                        <a:pt x="162" y="0"/>
                      </a:lnTo>
                      <a:lnTo>
                        <a:pt x="162" y="6"/>
                      </a:lnTo>
                      <a:lnTo>
                        <a:pt x="156" y="6"/>
                      </a:lnTo>
                      <a:lnTo>
                        <a:pt x="156" y="0"/>
                      </a:lnTo>
                      <a:close/>
                      <a:moveTo>
                        <a:pt x="168" y="0"/>
                      </a:moveTo>
                      <a:lnTo>
                        <a:pt x="174" y="0"/>
                      </a:lnTo>
                      <a:lnTo>
                        <a:pt x="174" y="6"/>
                      </a:lnTo>
                      <a:lnTo>
                        <a:pt x="168" y="6"/>
                      </a:lnTo>
                      <a:lnTo>
                        <a:pt x="168" y="0"/>
                      </a:lnTo>
                      <a:close/>
                      <a:moveTo>
                        <a:pt x="180" y="0"/>
                      </a:moveTo>
                      <a:lnTo>
                        <a:pt x="186" y="0"/>
                      </a:lnTo>
                      <a:lnTo>
                        <a:pt x="186" y="6"/>
                      </a:lnTo>
                      <a:lnTo>
                        <a:pt x="180" y="6"/>
                      </a:lnTo>
                      <a:lnTo>
                        <a:pt x="180" y="0"/>
                      </a:lnTo>
                      <a:close/>
                      <a:moveTo>
                        <a:pt x="192" y="0"/>
                      </a:moveTo>
                      <a:lnTo>
                        <a:pt x="198" y="0"/>
                      </a:lnTo>
                      <a:lnTo>
                        <a:pt x="198" y="6"/>
                      </a:lnTo>
                      <a:lnTo>
                        <a:pt x="192" y="6"/>
                      </a:lnTo>
                      <a:lnTo>
                        <a:pt x="192" y="0"/>
                      </a:lnTo>
                      <a:close/>
                      <a:moveTo>
                        <a:pt x="204" y="0"/>
                      </a:moveTo>
                      <a:lnTo>
                        <a:pt x="210" y="0"/>
                      </a:lnTo>
                      <a:lnTo>
                        <a:pt x="210" y="6"/>
                      </a:lnTo>
                      <a:lnTo>
                        <a:pt x="204" y="6"/>
                      </a:lnTo>
                      <a:lnTo>
                        <a:pt x="204" y="0"/>
                      </a:lnTo>
                      <a:close/>
                      <a:moveTo>
                        <a:pt x="216" y="0"/>
                      </a:moveTo>
                      <a:lnTo>
                        <a:pt x="222" y="0"/>
                      </a:lnTo>
                      <a:lnTo>
                        <a:pt x="222" y="6"/>
                      </a:lnTo>
                      <a:lnTo>
                        <a:pt x="216" y="6"/>
                      </a:lnTo>
                      <a:lnTo>
                        <a:pt x="216" y="0"/>
                      </a:lnTo>
                      <a:close/>
                      <a:moveTo>
                        <a:pt x="228" y="0"/>
                      </a:moveTo>
                      <a:lnTo>
                        <a:pt x="234" y="0"/>
                      </a:lnTo>
                      <a:lnTo>
                        <a:pt x="234" y="6"/>
                      </a:lnTo>
                      <a:lnTo>
                        <a:pt x="228" y="6"/>
                      </a:lnTo>
                      <a:lnTo>
                        <a:pt x="228" y="0"/>
                      </a:lnTo>
                      <a:close/>
                      <a:moveTo>
                        <a:pt x="240" y="0"/>
                      </a:moveTo>
                      <a:lnTo>
                        <a:pt x="246" y="0"/>
                      </a:lnTo>
                      <a:lnTo>
                        <a:pt x="246" y="6"/>
                      </a:lnTo>
                      <a:lnTo>
                        <a:pt x="240" y="6"/>
                      </a:lnTo>
                      <a:lnTo>
                        <a:pt x="240" y="0"/>
                      </a:lnTo>
                      <a:close/>
                      <a:moveTo>
                        <a:pt x="252" y="0"/>
                      </a:moveTo>
                      <a:lnTo>
                        <a:pt x="258" y="0"/>
                      </a:lnTo>
                      <a:lnTo>
                        <a:pt x="258" y="6"/>
                      </a:lnTo>
                      <a:lnTo>
                        <a:pt x="252" y="6"/>
                      </a:lnTo>
                      <a:lnTo>
                        <a:pt x="252" y="0"/>
                      </a:lnTo>
                      <a:close/>
                      <a:moveTo>
                        <a:pt x="264" y="0"/>
                      </a:moveTo>
                      <a:lnTo>
                        <a:pt x="270" y="0"/>
                      </a:lnTo>
                      <a:lnTo>
                        <a:pt x="270" y="6"/>
                      </a:lnTo>
                      <a:lnTo>
                        <a:pt x="264" y="6"/>
                      </a:lnTo>
                      <a:lnTo>
                        <a:pt x="264" y="0"/>
                      </a:lnTo>
                      <a:close/>
                      <a:moveTo>
                        <a:pt x="276" y="0"/>
                      </a:moveTo>
                      <a:lnTo>
                        <a:pt x="282" y="0"/>
                      </a:lnTo>
                      <a:lnTo>
                        <a:pt x="282" y="6"/>
                      </a:lnTo>
                      <a:lnTo>
                        <a:pt x="276" y="6"/>
                      </a:lnTo>
                      <a:lnTo>
                        <a:pt x="276" y="0"/>
                      </a:lnTo>
                      <a:close/>
                      <a:moveTo>
                        <a:pt x="288" y="0"/>
                      </a:moveTo>
                      <a:lnTo>
                        <a:pt x="294" y="0"/>
                      </a:lnTo>
                      <a:lnTo>
                        <a:pt x="294" y="6"/>
                      </a:lnTo>
                      <a:lnTo>
                        <a:pt x="288" y="6"/>
                      </a:lnTo>
                      <a:lnTo>
                        <a:pt x="288" y="0"/>
                      </a:lnTo>
                      <a:close/>
                      <a:moveTo>
                        <a:pt x="300" y="0"/>
                      </a:moveTo>
                      <a:lnTo>
                        <a:pt x="306" y="0"/>
                      </a:lnTo>
                      <a:lnTo>
                        <a:pt x="306" y="6"/>
                      </a:lnTo>
                      <a:lnTo>
                        <a:pt x="300" y="6"/>
                      </a:lnTo>
                      <a:lnTo>
                        <a:pt x="300" y="0"/>
                      </a:lnTo>
                      <a:close/>
                      <a:moveTo>
                        <a:pt x="312" y="0"/>
                      </a:moveTo>
                      <a:lnTo>
                        <a:pt x="318" y="0"/>
                      </a:lnTo>
                      <a:lnTo>
                        <a:pt x="318" y="6"/>
                      </a:lnTo>
                      <a:lnTo>
                        <a:pt x="312" y="6"/>
                      </a:lnTo>
                      <a:lnTo>
                        <a:pt x="312" y="0"/>
                      </a:lnTo>
                      <a:close/>
                      <a:moveTo>
                        <a:pt x="324" y="0"/>
                      </a:moveTo>
                      <a:lnTo>
                        <a:pt x="330" y="0"/>
                      </a:lnTo>
                      <a:lnTo>
                        <a:pt x="330" y="6"/>
                      </a:lnTo>
                      <a:lnTo>
                        <a:pt x="324" y="6"/>
                      </a:lnTo>
                      <a:lnTo>
                        <a:pt x="324" y="0"/>
                      </a:lnTo>
                      <a:close/>
                      <a:moveTo>
                        <a:pt x="336" y="0"/>
                      </a:moveTo>
                      <a:lnTo>
                        <a:pt x="342" y="0"/>
                      </a:lnTo>
                      <a:lnTo>
                        <a:pt x="342" y="6"/>
                      </a:lnTo>
                      <a:lnTo>
                        <a:pt x="336" y="6"/>
                      </a:lnTo>
                      <a:lnTo>
                        <a:pt x="336" y="0"/>
                      </a:lnTo>
                      <a:close/>
                      <a:moveTo>
                        <a:pt x="348" y="0"/>
                      </a:moveTo>
                      <a:lnTo>
                        <a:pt x="354" y="0"/>
                      </a:lnTo>
                      <a:lnTo>
                        <a:pt x="354" y="6"/>
                      </a:lnTo>
                      <a:lnTo>
                        <a:pt x="348" y="6"/>
                      </a:lnTo>
                      <a:lnTo>
                        <a:pt x="348" y="0"/>
                      </a:lnTo>
                      <a:close/>
                      <a:moveTo>
                        <a:pt x="360" y="0"/>
                      </a:moveTo>
                      <a:lnTo>
                        <a:pt x="366" y="0"/>
                      </a:lnTo>
                      <a:lnTo>
                        <a:pt x="366" y="6"/>
                      </a:lnTo>
                      <a:lnTo>
                        <a:pt x="360" y="6"/>
                      </a:lnTo>
                      <a:lnTo>
                        <a:pt x="360" y="0"/>
                      </a:lnTo>
                      <a:close/>
                      <a:moveTo>
                        <a:pt x="372" y="0"/>
                      </a:moveTo>
                      <a:lnTo>
                        <a:pt x="378" y="0"/>
                      </a:lnTo>
                      <a:lnTo>
                        <a:pt x="378" y="6"/>
                      </a:lnTo>
                      <a:lnTo>
                        <a:pt x="372" y="6"/>
                      </a:lnTo>
                      <a:lnTo>
                        <a:pt x="372" y="0"/>
                      </a:lnTo>
                      <a:close/>
                      <a:moveTo>
                        <a:pt x="384" y="0"/>
                      </a:moveTo>
                      <a:lnTo>
                        <a:pt x="390" y="0"/>
                      </a:lnTo>
                      <a:lnTo>
                        <a:pt x="390" y="6"/>
                      </a:lnTo>
                      <a:lnTo>
                        <a:pt x="384" y="6"/>
                      </a:lnTo>
                      <a:lnTo>
                        <a:pt x="384" y="0"/>
                      </a:lnTo>
                      <a:close/>
                      <a:moveTo>
                        <a:pt x="396" y="0"/>
                      </a:moveTo>
                      <a:lnTo>
                        <a:pt x="402" y="0"/>
                      </a:lnTo>
                      <a:lnTo>
                        <a:pt x="402" y="6"/>
                      </a:lnTo>
                      <a:lnTo>
                        <a:pt x="396" y="6"/>
                      </a:lnTo>
                      <a:lnTo>
                        <a:pt x="396" y="0"/>
                      </a:lnTo>
                      <a:close/>
                      <a:moveTo>
                        <a:pt x="408" y="0"/>
                      </a:moveTo>
                      <a:lnTo>
                        <a:pt x="414" y="0"/>
                      </a:lnTo>
                      <a:lnTo>
                        <a:pt x="414" y="6"/>
                      </a:lnTo>
                      <a:lnTo>
                        <a:pt x="408" y="6"/>
                      </a:lnTo>
                      <a:lnTo>
                        <a:pt x="408" y="0"/>
                      </a:lnTo>
                      <a:close/>
                      <a:moveTo>
                        <a:pt x="420" y="0"/>
                      </a:moveTo>
                      <a:lnTo>
                        <a:pt x="426" y="0"/>
                      </a:lnTo>
                      <a:lnTo>
                        <a:pt x="426" y="6"/>
                      </a:lnTo>
                      <a:lnTo>
                        <a:pt x="420" y="6"/>
                      </a:lnTo>
                      <a:lnTo>
                        <a:pt x="420" y="0"/>
                      </a:lnTo>
                      <a:close/>
                      <a:moveTo>
                        <a:pt x="432" y="0"/>
                      </a:moveTo>
                      <a:lnTo>
                        <a:pt x="438" y="0"/>
                      </a:lnTo>
                      <a:lnTo>
                        <a:pt x="438" y="6"/>
                      </a:lnTo>
                      <a:lnTo>
                        <a:pt x="432" y="6"/>
                      </a:lnTo>
                      <a:lnTo>
                        <a:pt x="432" y="0"/>
                      </a:lnTo>
                      <a:close/>
                      <a:moveTo>
                        <a:pt x="444" y="0"/>
                      </a:moveTo>
                      <a:lnTo>
                        <a:pt x="450" y="0"/>
                      </a:lnTo>
                      <a:lnTo>
                        <a:pt x="450" y="6"/>
                      </a:lnTo>
                      <a:lnTo>
                        <a:pt x="444" y="6"/>
                      </a:lnTo>
                      <a:lnTo>
                        <a:pt x="444" y="0"/>
                      </a:lnTo>
                      <a:close/>
                      <a:moveTo>
                        <a:pt x="456" y="0"/>
                      </a:moveTo>
                      <a:lnTo>
                        <a:pt x="462" y="0"/>
                      </a:lnTo>
                      <a:lnTo>
                        <a:pt x="462" y="6"/>
                      </a:lnTo>
                      <a:lnTo>
                        <a:pt x="456" y="6"/>
                      </a:lnTo>
                      <a:lnTo>
                        <a:pt x="456" y="0"/>
                      </a:lnTo>
                      <a:close/>
                      <a:moveTo>
                        <a:pt x="468" y="0"/>
                      </a:moveTo>
                      <a:lnTo>
                        <a:pt x="474" y="0"/>
                      </a:lnTo>
                      <a:lnTo>
                        <a:pt x="474" y="6"/>
                      </a:lnTo>
                      <a:lnTo>
                        <a:pt x="468" y="6"/>
                      </a:lnTo>
                      <a:lnTo>
                        <a:pt x="468" y="0"/>
                      </a:lnTo>
                      <a:close/>
                      <a:moveTo>
                        <a:pt x="480" y="0"/>
                      </a:moveTo>
                      <a:lnTo>
                        <a:pt x="486" y="0"/>
                      </a:lnTo>
                      <a:lnTo>
                        <a:pt x="486" y="6"/>
                      </a:lnTo>
                      <a:lnTo>
                        <a:pt x="480" y="6"/>
                      </a:lnTo>
                      <a:lnTo>
                        <a:pt x="480" y="0"/>
                      </a:lnTo>
                      <a:close/>
                      <a:moveTo>
                        <a:pt x="492" y="0"/>
                      </a:moveTo>
                      <a:lnTo>
                        <a:pt x="498" y="0"/>
                      </a:lnTo>
                      <a:lnTo>
                        <a:pt x="498" y="6"/>
                      </a:lnTo>
                      <a:lnTo>
                        <a:pt x="492" y="6"/>
                      </a:lnTo>
                      <a:lnTo>
                        <a:pt x="492" y="0"/>
                      </a:lnTo>
                      <a:close/>
                      <a:moveTo>
                        <a:pt x="504" y="0"/>
                      </a:moveTo>
                      <a:lnTo>
                        <a:pt x="510" y="0"/>
                      </a:lnTo>
                      <a:lnTo>
                        <a:pt x="510" y="6"/>
                      </a:lnTo>
                      <a:lnTo>
                        <a:pt x="504" y="6"/>
                      </a:lnTo>
                      <a:lnTo>
                        <a:pt x="504" y="0"/>
                      </a:lnTo>
                      <a:close/>
                      <a:moveTo>
                        <a:pt x="516" y="0"/>
                      </a:moveTo>
                      <a:lnTo>
                        <a:pt x="522" y="0"/>
                      </a:lnTo>
                      <a:lnTo>
                        <a:pt x="522" y="6"/>
                      </a:lnTo>
                      <a:lnTo>
                        <a:pt x="516" y="6"/>
                      </a:lnTo>
                      <a:lnTo>
                        <a:pt x="516" y="0"/>
                      </a:lnTo>
                      <a:close/>
                      <a:moveTo>
                        <a:pt x="528" y="0"/>
                      </a:moveTo>
                      <a:lnTo>
                        <a:pt x="534" y="0"/>
                      </a:lnTo>
                      <a:lnTo>
                        <a:pt x="534" y="6"/>
                      </a:lnTo>
                      <a:lnTo>
                        <a:pt x="528" y="6"/>
                      </a:lnTo>
                      <a:lnTo>
                        <a:pt x="528" y="0"/>
                      </a:lnTo>
                      <a:close/>
                      <a:moveTo>
                        <a:pt x="540" y="0"/>
                      </a:moveTo>
                      <a:lnTo>
                        <a:pt x="546" y="0"/>
                      </a:lnTo>
                      <a:lnTo>
                        <a:pt x="546" y="6"/>
                      </a:lnTo>
                      <a:lnTo>
                        <a:pt x="540" y="6"/>
                      </a:lnTo>
                      <a:lnTo>
                        <a:pt x="540" y="0"/>
                      </a:lnTo>
                      <a:close/>
                      <a:moveTo>
                        <a:pt x="552" y="0"/>
                      </a:moveTo>
                      <a:lnTo>
                        <a:pt x="558" y="0"/>
                      </a:lnTo>
                      <a:lnTo>
                        <a:pt x="558" y="6"/>
                      </a:lnTo>
                      <a:lnTo>
                        <a:pt x="552" y="6"/>
                      </a:lnTo>
                      <a:lnTo>
                        <a:pt x="552" y="0"/>
                      </a:lnTo>
                      <a:close/>
                      <a:moveTo>
                        <a:pt x="564" y="0"/>
                      </a:moveTo>
                      <a:lnTo>
                        <a:pt x="570" y="0"/>
                      </a:lnTo>
                      <a:lnTo>
                        <a:pt x="570" y="6"/>
                      </a:lnTo>
                      <a:lnTo>
                        <a:pt x="564" y="6"/>
                      </a:lnTo>
                      <a:lnTo>
                        <a:pt x="564" y="0"/>
                      </a:lnTo>
                      <a:close/>
                      <a:moveTo>
                        <a:pt x="576" y="0"/>
                      </a:moveTo>
                      <a:lnTo>
                        <a:pt x="582" y="0"/>
                      </a:lnTo>
                      <a:lnTo>
                        <a:pt x="582" y="6"/>
                      </a:lnTo>
                      <a:lnTo>
                        <a:pt x="576" y="6"/>
                      </a:lnTo>
                      <a:lnTo>
                        <a:pt x="576" y="0"/>
                      </a:lnTo>
                      <a:close/>
                      <a:moveTo>
                        <a:pt x="588" y="0"/>
                      </a:moveTo>
                      <a:lnTo>
                        <a:pt x="594" y="0"/>
                      </a:lnTo>
                      <a:lnTo>
                        <a:pt x="594" y="6"/>
                      </a:lnTo>
                      <a:lnTo>
                        <a:pt x="588" y="6"/>
                      </a:lnTo>
                      <a:lnTo>
                        <a:pt x="588" y="0"/>
                      </a:lnTo>
                      <a:close/>
                      <a:moveTo>
                        <a:pt x="600" y="0"/>
                      </a:moveTo>
                      <a:lnTo>
                        <a:pt x="606" y="0"/>
                      </a:lnTo>
                      <a:lnTo>
                        <a:pt x="606" y="6"/>
                      </a:lnTo>
                      <a:lnTo>
                        <a:pt x="600" y="6"/>
                      </a:lnTo>
                      <a:lnTo>
                        <a:pt x="600" y="0"/>
                      </a:lnTo>
                      <a:close/>
                      <a:moveTo>
                        <a:pt x="612" y="0"/>
                      </a:moveTo>
                      <a:lnTo>
                        <a:pt x="618" y="0"/>
                      </a:lnTo>
                      <a:lnTo>
                        <a:pt x="618" y="6"/>
                      </a:lnTo>
                      <a:lnTo>
                        <a:pt x="612" y="6"/>
                      </a:lnTo>
                      <a:lnTo>
                        <a:pt x="612" y="0"/>
                      </a:lnTo>
                      <a:close/>
                      <a:moveTo>
                        <a:pt x="624" y="0"/>
                      </a:moveTo>
                      <a:lnTo>
                        <a:pt x="630" y="0"/>
                      </a:lnTo>
                      <a:lnTo>
                        <a:pt x="630" y="6"/>
                      </a:lnTo>
                      <a:lnTo>
                        <a:pt x="624" y="6"/>
                      </a:lnTo>
                      <a:lnTo>
                        <a:pt x="624" y="0"/>
                      </a:lnTo>
                      <a:close/>
                      <a:moveTo>
                        <a:pt x="636" y="0"/>
                      </a:moveTo>
                      <a:lnTo>
                        <a:pt x="642" y="0"/>
                      </a:lnTo>
                      <a:lnTo>
                        <a:pt x="642" y="6"/>
                      </a:lnTo>
                      <a:lnTo>
                        <a:pt x="636" y="6"/>
                      </a:lnTo>
                      <a:lnTo>
                        <a:pt x="636" y="0"/>
                      </a:lnTo>
                      <a:close/>
                      <a:moveTo>
                        <a:pt x="648" y="0"/>
                      </a:moveTo>
                      <a:lnTo>
                        <a:pt x="654" y="0"/>
                      </a:lnTo>
                      <a:lnTo>
                        <a:pt x="654" y="6"/>
                      </a:lnTo>
                      <a:lnTo>
                        <a:pt x="648" y="6"/>
                      </a:lnTo>
                      <a:lnTo>
                        <a:pt x="648" y="0"/>
                      </a:lnTo>
                      <a:close/>
                      <a:moveTo>
                        <a:pt x="660" y="0"/>
                      </a:moveTo>
                      <a:lnTo>
                        <a:pt x="666" y="0"/>
                      </a:lnTo>
                      <a:lnTo>
                        <a:pt x="666" y="6"/>
                      </a:lnTo>
                      <a:lnTo>
                        <a:pt x="660" y="6"/>
                      </a:lnTo>
                      <a:lnTo>
                        <a:pt x="660" y="0"/>
                      </a:lnTo>
                      <a:close/>
                      <a:moveTo>
                        <a:pt x="672" y="0"/>
                      </a:moveTo>
                      <a:lnTo>
                        <a:pt x="678" y="0"/>
                      </a:lnTo>
                      <a:lnTo>
                        <a:pt x="678" y="6"/>
                      </a:lnTo>
                      <a:lnTo>
                        <a:pt x="672" y="6"/>
                      </a:lnTo>
                      <a:lnTo>
                        <a:pt x="672" y="0"/>
                      </a:lnTo>
                      <a:close/>
                      <a:moveTo>
                        <a:pt x="684" y="0"/>
                      </a:moveTo>
                      <a:lnTo>
                        <a:pt x="690" y="0"/>
                      </a:lnTo>
                      <a:lnTo>
                        <a:pt x="690" y="6"/>
                      </a:lnTo>
                      <a:lnTo>
                        <a:pt x="684" y="6"/>
                      </a:lnTo>
                      <a:lnTo>
                        <a:pt x="684" y="0"/>
                      </a:lnTo>
                      <a:close/>
                      <a:moveTo>
                        <a:pt x="696" y="0"/>
                      </a:moveTo>
                      <a:lnTo>
                        <a:pt x="702" y="0"/>
                      </a:lnTo>
                      <a:lnTo>
                        <a:pt x="702" y="6"/>
                      </a:lnTo>
                      <a:lnTo>
                        <a:pt x="696" y="6"/>
                      </a:lnTo>
                      <a:lnTo>
                        <a:pt x="696" y="0"/>
                      </a:lnTo>
                      <a:close/>
                      <a:moveTo>
                        <a:pt x="708" y="0"/>
                      </a:moveTo>
                      <a:lnTo>
                        <a:pt x="714" y="0"/>
                      </a:lnTo>
                      <a:lnTo>
                        <a:pt x="714" y="6"/>
                      </a:lnTo>
                      <a:lnTo>
                        <a:pt x="708" y="6"/>
                      </a:lnTo>
                      <a:lnTo>
                        <a:pt x="708" y="0"/>
                      </a:lnTo>
                      <a:close/>
                      <a:moveTo>
                        <a:pt x="720" y="0"/>
                      </a:moveTo>
                      <a:lnTo>
                        <a:pt x="726" y="0"/>
                      </a:lnTo>
                      <a:lnTo>
                        <a:pt x="726" y="6"/>
                      </a:lnTo>
                      <a:lnTo>
                        <a:pt x="720" y="6"/>
                      </a:lnTo>
                      <a:lnTo>
                        <a:pt x="720" y="0"/>
                      </a:lnTo>
                      <a:close/>
                      <a:moveTo>
                        <a:pt x="732" y="0"/>
                      </a:moveTo>
                      <a:lnTo>
                        <a:pt x="738" y="0"/>
                      </a:lnTo>
                      <a:lnTo>
                        <a:pt x="738" y="6"/>
                      </a:lnTo>
                      <a:lnTo>
                        <a:pt x="732" y="6"/>
                      </a:lnTo>
                      <a:lnTo>
                        <a:pt x="732" y="0"/>
                      </a:lnTo>
                      <a:close/>
                      <a:moveTo>
                        <a:pt x="744" y="0"/>
                      </a:moveTo>
                      <a:lnTo>
                        <a:pt x="750" y="0"/>
                      </a:lnTo>
                      <a:lnTo>
                        <a:pt x="750" y="6"/>
                      </a:lnTo>
                      <a:lnTo>
                        <a:pt x="744" y="6"/>
                      </a:lnTo>
                      <a:lnTo>
                        <a:pt x="744" y="0"/>
                      </a:lnTo>
                      <a:close/>
                      <a:moveTo>
                        <a:pt x="756" y="0"/>
                      </a:moveTo>
                      <a:lnTo>
                        <a:pt x="762" y="0"/>
                      </a:lnTo>
                      <a:lnTo>
                        <a:pt x="762" y="6"/>
                      </a:lnTo>
                      <a:lnTo>
                        <a:pt x="756" y="6"/>
                      </a:lnTo>
                      <a:lnTo>
                        <a:pt x="756" y="0"/>
                      </a:lnTo>
                      <a:close/>
                      <a:moveTo>
                        <a:pt x="768" y="0"/>
                      </a:moveTo>
                      <a:lnTo>
                        <a:pt x="774" y="0"/>
                      </a:lnTo>
                      <a:lnTo>
                        <a:pt x="774" y="6"/>
                      </a:lnTo>
                      <a:lnTo>
                        <a:pt x="768" y="6"/>
                      </a:lnTo>
                      <a:lnTo>
                        <a:pt x="768" y="0"/>
                      </a:lnTo>
                      <a:close/>
                      <a:moveTo>
                        <a:pt x="780" y="0"/>
                      </a:moveTo>
                      <a:lnTo>
                        <a:pt x="786" y="0"/>
                      </a:lnTo>
                      <a:lnTo>
                        <a:pt x="786" y="6"/>
                      </a:lnTo>
                      <a:lnTo>
                        <a:pt x="780" y="6"/>
                      </a:lnTo>
                      <a:lnTo>
                        <a:pt x="780" y="0"/>
                      </a:lnTo>
                      <a:close/>
                      <a:moveTo>
                        <a:pt x="792" y="0"/>
                      </a:moveTo>
                      <a:lnTo>
                        <a:pt x="798" y="0"/>
                      </a:lnTo>
                      <a:lnTo>
                        <a:pt x="798" y="6"/>
                      </a:lnTo>
                      <a:lnTo>
                        <a:pt x="792" y="6"/>
                      </a:lnTo>
                      <a:lnTo>
                        <a:pt x="792" y="0"/>
                      </a:lnTo>
                      <a:close/>
                      <a:moveTo>
                        <a:pt x="804" y="0"/>
                      </a:moveTo>
                      <a:lnTo>
                        <a:pt x="810" y="0"/>
                      </a:lnTo>
                      <a:lnTo>
                        <a:pt x="810" y="6"/>
                      </a:lnTo>
                      <a:lnTo>
                        <a:pt x="804" y="6"/>
                      </a:lnTo>
                      <a:lnTo>
                        <a:pt x="804" y="0"/>
                      </a:lnTo>
                      <a:close/>
                      <a:moveTo>
                        <a:pt x="816" y="0"/>
                      </a:moveTo>
                      <a:lnTo>
                        <a:pt x="822" y="0"/>
                      </a:lnTo>
                      <a:lnTo>
                        <a:pt x="822" y="6"/>
                      </a:lnTo>
                      <a:lnTo>
                        <a:pt x="816" y="6"/>
                      </a:lnTo>
                      <a:lnTo>
                        <a:pt x="816" y="0"/>
                      </a:lnTo>
                      <a:close/>
                      <a:moveTo>
                        <a:pt x="828" y="0"/>
                      </a:moveTo>
                      <a:lnTo>
                        <a:pt x="834" y="0"/>
                      </a:lnTo>
                      <a:lnTo>
                        <a:pt x="834" y="6"/>
                      </a:lnTo>
                      <a:lnTo>
                        <a:pt x="828" y="6"/>
                      </a:lnTo>
                      <a:lnTo>
                        <a:pt x="828" y="0"/>
                      </a:lnTo>
                      <a:close/>
                      <a:moveTo>
                        <a:pt x="840" y="0"/>
                      </a:moveTo>
                      <a:lnTo>
                        <a:pt x="846" y="0"/>
                      </a:lnTo>
                      <a:lnTo>
                        <a:pt x="846" y="6"/>
                      </a:lnTo>
                      <a:lnTo>
                        <a:pt x="840" y="6"/>
                      </a:lnTo>
                      <a:lnTo>
                        <a:pt x="840" y="0"/>
                      </a:lnTo>
                      <a:close/>
                      <a:moveTo>
                        <a:pt x="852" y="0"/>
                      </a:moveTo>
                      <a:lnTo>
                        <a:pt x="858" y="0"/>
                      </a:lnTo>
                      <a:lnTo>
                        <a:pt x="858" y="6"/>
                      </a:lnTo>
                      <a:lnTo>
                        <a:pt x="852" y="6"/>
                      </a:lnTo>
                      <a:lnTo>
                        <a:pt x="852" y="0"/>
                      </a:lnTo>
                      <a:close/>
                      <a:moveTo>
                        <a:pt x="864" y="0"/>
                      </a:moveTo>
                      <a:lnTo>
                        <a:pt x="870" y="0"/>
                      </a:lnTo>
                      <a:lnTo>
                        <a:pt x="870" y="6"/>
                      </a:lnTo>
                      <a:lnTo>
                        <a:pt x="864" y="6"/>
                      </a:lnTo>
                      <a:lnTo>
                        <a:pt x="864" y="0"/>
                      </a:lnTo>
                      <a:close/>
                      <a:moveTo>
                        <a:pt x="876" y="0"/>
                      </a:moveTo>
                      <a:lnTo>
                        <a:pt x="882" y="0"/>
                      </a:lnTo>
                      <a:lnTo>
                        <a:pt x="882" y="6"/>
                      </a:lnTo>
                      <a:lnTo>
                        <a:pt x="876" y="6"/>
                      </a:lnTo>
                      <a:lnTo>
                        <a:pt x="876" y="0"/>
                      </a:lnTo>
                      <a:close/>
                      <a:moveTo>
                        <a:pt x="888" y="0"/>
                      </a:moveTo>
                      <a:lnTo>
                        <a:pt x="894" y="0"/>
                      </a:lnTo>
                      <a:lnTo>
                        <a:pt x="894" y="6"/>
                      </a:lnTo>
                      <a:lnTo>
                        <a:pt x="888" y="6"/>
                      </a:lnTo>
                      <a:lnTo>
                        <a:pt x="888" y="0"/>
                      </a:lnTo>
                      <a:close/>
                      <a:moveTo>
                        <a:pt x="900" y="0"/>
                      </a:moveTo>
                      <a:lnTo>
                        <a:pt x="906" y="0"/>
                      </a:lnTo>
                      <a:lnTo>
                        <a:pt x="906" y="6"/>
                      </a:lnTo>
                      <a:lnTo>
                        <a:pt x="900" y="6"/>
                      </a:lnTo>
                      <a:lnTo>
                        <a:pt x="900" y="0"/>
                      </a:lnTo>
                      <a:close/>
                      <a:moveTo>
                        <a:pt x="912" y="0"/>
                      </a:moveTo>
                      <a:lnTo>
                        <a:pt x="918" y="0"/>
                      </a:lnTo>
                      <a:lnTo>
                        <a:pt x="918" y="6"/>
                      </a:lnTo>
                      <a:lnTo>
                        <a:pt x="912" y="6"/>
                      </a:lnTo>
                      <a:lnTo>
                        <a:pt x="912" y="0"/>
                      </a:lnTo>
                      <a:close/>
                      <a:moveTo>
                        <a:pt x="924" y="0"/>
                      </a:moveTo>
                      <a:lnTo>
                        <a:pt x="930" y="0"/>
                      </a:lnTo>
                      <a:lnTo>
                        <a:pt x="930" y="6"/>
                      </a:lnTo>
                      <a:lnTo>
                        <a:pt x="924" y="6"/>
                      </a:lnTo>
                      <a:lnTo>
                        <a:pt x="924" y="0"/>
                      </a:lnTo>
                      <a:close/>
                      <a:moveTo>
                        <a:pt x="936" y="0"/>
                      </a:moveTo>
                      <a:lnTo>
                        <a:pt x="942" y="0"/>
                      </a:lnTo>
                      <a:lnTo>
                        <a:pt x="942" y="6"/>
                      </a:lnTo>
                      <a:lnTo>
                        <a:pt x="936" y="6"/>
                      </a:lnTo>
                      <a:lnTo>
                        <a:pt x="936" y="0"/>
                      </a:lnTo>
                      <a:close/>
                      <a:moveTo>
                        <a:pt x="948" y="0"/>
                      </a:moveTo>
                      <a:lnTo>
                        <a:pt x="954" y="0"/>
                      </a:lnTo>
                      <a:lnTo>
                        <a:pt x="954" y="6"/>
                      </a:lnTo>
                      <a:lnTo>
                        <a:pt x="948" y="6"/>
                      </a:lnTo>
                      <a:lnTo>
                        <a:pt x="948" y="0"/>
                      </a:lnTo>
                      <a:close/>
                      <a:moveTo>
                        <a:pt x="960" y="0"/>
                      </a:moveTo>
                      <a:lnTo>
                        <a:pt x="966" y="0"/>
                      </a:lnTo>
                      <a:lnTo>
                        <a:pt x="966" y="6"/>
                      </a:lnTo>
                      <a:lnTo>
                        <a:pt x="960" y="6"/>
                      </a:lnTo>
                      <a:lnTo>
                        <a:pt x="960" y="0"/>
                      </a:lnTo>
                      <a:close/>
                      <a:moveTo>
                        <a:pt x="972" y="0"/>
                      </a:moveTo>
                      <a:lnTo>
                        <a:pt x="978" y="0"/>
                      </a:lnTo>
                      <a:lnTo>
                        <a:pt x="978" y="6"/>
                      </a:lnTo>
                      <a:lnTo>
                        <a:pt x="972" y="6"/>
                      </a:lnTo>
                      <a:lnTo>
                        <a:pt x="972" y="0"/>
                      </a:lnTo>
                      <a:close/>
                      <a:moveTo>
                        <a:pt x="984" y="0"/>
                      </a:moveTo>
                      <a:lnTo>
                        <a:pt x="990" y="0"/>
                      </a:lnTo>
                      <a:lnTo>
                        <a:pt x="990" y="6"/>
                      </a:lnTo>
                      <a:lnTo>
                        <a:pt x="984" y="6"/>
                      </a:lnTo>
                      <a:lnTo>
                        <a:pt x="984" y="0"/>
                      </a:lnTo>
                      <a:close/>
                      <a:moveTo>
                        <a:pt x="996" y="0"/>
                      </a:moveTo>
                      <a:lnTo>
                        <a:pt x="1002" y="0"/>
                      </a:lnTo>
                      <a:lnTo>
                        <a:pt x="1002" y="6"/>
                      </a:lnTo>
                      <a:lnTo>
                        <a:pt x="996" y="6"/>
                      </a:lnTo>
                      <a:lnTo>
                        <a:pt x="996" y="0"/>
                      </a:lnTo>
                      <a:close/>
                      <a:moveTo>
                        <a:pt x="1008" y="0"/>
                      </a:moveTo>
                      <a:lnTo>
                        <a:pt x="1014" y="0"/>
                      </a:lnTo>
                      <a:lnTo>
                        <a:pt x="1014" y="6"/>
                      </a:lnTo>
                      <a:lnTo>
                        <a:pt x="1008" y="6"/>
                      </a:lnTo>
                      <a:lnTo>
                        <a:pt x="1008" y="0"/>
                      </a:lnTo>
                      <a:close/>
                      <a:moveTo>
                        <a:pt x="1020" y="0"/>
                      </a:moveTo>
                      <a:lnTo>
                        <a:pt x="1026" y="0"/>
                      </a:lnTo>
                      <a:lnTo>
                        <a:pt x="1026" y="6"/>
                      </a:lnTo>
                      <a:lnTo>
                        <a:pt x="1020" y="6"/>
                      </a:lnTo>
                      <a:lnTo>
                        <a:pt x="1020" y="0"/>
                      </a:lnTo>
                      <a:close/>
                      <a:moveTo>
                        <a:pt x="1032" y="0"/>
                      </a:moveTo>
                      <a:lnTo>
                        <a:pt x="1038" y="0"/>
                      </a:lnTo>
                      <a:lnTo>
                        <a:pt x="1038" y="6"/>
                      </a:lnTo>
                      <a:lnTo>
                        <a:pt x="1032" y="6"/>
                      </a:lnTo>
                      <a:lnTo>
                        <a:pt x="1032" y="0"/>
                      </a:lnTo>
                      <a:close/>
                      <a:moveTo>
                        <a:pt x="1044" y="0"/>
                      </a:moveTo>
                      <a:lnTo>
                        <a:pt x="1050" y="0"/>
                      </a:lnTo>
                      <a:lnTo>
                        <a:pt x="1050" y="6"/>
                      </a:lnTo>
                      <a:lnTo>
                        <a:pt x="1044" y="6"/>
                      </a:lnTo>
                      <a:lnTo>
                        <a:pt x="1044" y="0"/>
                      </a:lnTo>
                      <a:close/>
                      <a:moveTo>
                        <a:pt x="1056" y="0"/>
                      </a:moveTo>
                      <a:lnTo>
                        <a:pt x="1062" y="0"/>
                      </a:lnTo>
                      <a:lnTo>
                        <a:pt x="1062" y="6"/>
                      </a:lnTo>
                      <a:lnTo>
                        <a:pt x="1056" y="6"/>
                      </a:lnTo>
                      <a:lnTo>
                        <a:pt x="1056" y="0"/>
                      </a:lnTo>
                      <a:close/>
                      <a:moveTo>
                        <a:pt x="1068" y="0"/>
                      </a:moveTo>
                      <a:lnTo>
                        <a:pt x="1074" y="0"/>
                      </a:lnTo>
                      <a:lnTo>
                        <a:pt x="1074" y="6"/>
                      </a:lnTo>
                      <a:lnTo>
                        <a:pt x="1068" y="6"/>
                      </a:lnTo>
                      <a:lnTo>
                        <a:pt x="1068" y="0"/>
                      </a:lnTo>
                      <a:close/>
                      <a:moveTo>
                        <a:pt x="1080" y="0"/>
                      </a:moveTo>
                      <a:lnTo>
                        <a:pt x="1086" y="0"/>
                      </a:lnTo>
                      <a:lnTo>
                        <a:pt x="1086" y="6"/>
                      </a:lnTo>
                      <a:lnTo>
                        <a:pt x="1080" y="6"/>
                      </a:lnTo>
                      <a:lnTo>
                        <a:pt x="1080" y="0"/>
                      </a:lnTo>
                      <a:close/>
                      <a:moveTo>
                        <a:pt x="1092" y="0"/>
                      </a:moveTo>
                      <a:lnTo>
                        <a:pt x="1098" y="0"/>
                      </a:lnTo>
                      <a:lnTo>
                        <a:pt x="1098" y="6"/>
                      </a:lnTo>
                      <a:lnTo>
                        <a:pt x="1092" y="6"/>
                      </a:lnTo>
                      <a:lnTo>
                        <a:pt x="1092" y="0"/>
                      </a:lnTo>
                      <a:close/>
                      <a:moveTo>
                        <a:pt x="1104" y="0"/>
                      </a:moveTo>
                      <a:lnTo>
                        <a:pt x="1110" y="0"/>
                      </a:lnTo>
                      <a:lnTo>
                        <a:pt x="1110" y="6"/>
                      </a:lnTo>
                      <a:lnTo>
                        <a:pt x="1104" y="6"/>
                      </a:lnTo>
                      <a:lnTo>
                        <a:pt x="1104" y="0"/>
                      </a:lnTo>
                      <a:close/>
                      <a:moveTo>
                        <a:pt x="1116" y="0"/>
                      </a:moveTo>
                      <a:lnTo>
                        <a:pt x="1122" y="0"/>
                      </a:lnTo>
                      <a:lnTo>
                        <a:pt x="1122" y="6"/>
                      </a:lnTo>
                      <a:lnTo>
                        <a:pt x="1116" y="6"/>
                      </a:lnTo>
                      <a:lnTo>
                        <a:pt x="1116" y="0"/>
                      </a:lnTo>
                      <a:close/>
                      <a:moveTo>
                        <a:pt x="1128" y="0"/>
                      </a:moveTo>
                      <a:lnTo>
                        <a:pt x="1134" y="0"/>
                      </a:lnTo>
                      <a:lnTo>
                        <a:pt x="1134" y="6"/>
                      </a:lnTo>
                      <a:lnTo>
                        <a:pt x="1128" y="6"/>
                      </a:lnTo>
                      <a:lnTo>
                        <a:pt x="1128" y="0"/>
                      </a:lnTo>
                      <a:close/>
                      <a:moveTo>
                        <a:pt x="1140" y="0"/>
                      </a:moveTo>
                      <a:lnTo>
                        <a:pt x="1146" y="0"/>
                      </a:lnTo>
                      <a:lnTo>
                        <a:pt x="1146" y="6"/>
                      </a:lnTo>
                      <a:lnTo>
                        <a:pt x="1140" y="6"/>
                      </a:lnTo>
                      <a:lnTo>
                        <a:pt x="1140" y="0"/>
                      </a:lnTo>
                      <a:close/>
                      <a:moveTo>
                        <a:pt x="1152" y="0"/>
                      </a:moveTo>
                      <a:lnTo>
                        <a:pt x="1158" y="0"/>
                      </a:lnTo>
                      <a:lnTo>
                        <a:pt x="1158" y="6"/>
                      </a:lnTo>
                      <a:lnTo>
                        <a:pt x="1152" y="6"/>
                      </a:lnTo>
                      <a:lnTo>
                        <a:pt x="1152" y="0"/>
                      </a:lnTo>
                      <a:close/>
                      <a:moveTo>
                        <a:pt x="1164" y="0"/>
                      </a:moveTo>
                      <a:lnTo>
                        <a:pt x="1170" y="0"/>
                      </a:lnTo>
                      <a:lnTo>
                        <a:pt x="1170" y="6"/>
                      </a:lnTo>
                      <a:lnTo>
                        <a:pt x="1164" y="6"/>
                      </a:lnTo>
                      <a:lnTo>
                        <a:pt x="1164" y="0"/>
                      </a:lnTo>
                      <a:close/>
                      <a:moveTo>
                        <a:pt x="1176" y="0"/>
                      </a:moveTo>
                      <a:lnTo>
                        <a:pt x="1182" y="0"/>
                      </a:lnTo>
                      <a:lnTo>
                        <a:pt x="1182" y="6"/>
                      </a:lnTo>
                      <a:lnTo>
                        <a:pt x="1176" y="6"/>
                      </a:lnTo>
                      <a:lnTo>
                        <a:pt x="1176" y="0"/>
                      </a:lnTo>
                      <a:close/>
                      <a:moveTo>
                        <a:pt x="1188" y="0"/>
                      </a:moveTo>
                      <a:lnTo>
                        <a:pt x="1194" y="0"/>
                      </a:lnTo>
                      <a:lnTo>
                        <a:pt x="1194" y="6"/>
                      </a:lnTo>
                      <a:lnTo>
                        <a:pt x="1188" y="6"/>
                      </a:lnTo>
                      <a:lnTo>
                        <a:pt x="1188" y="0"/>
                      </a:lnTo>
                      <a:close/>
                      <a:moveTo>
                        <a:pt x="1200" y="0"/>
                      </a:moveTo>
                      <a:lnTo>
                        <a:pt x="1206" y="0"/>
                      </a:lnTo>
                      <a:lnTo>
                        <a:pt x="1206" y="6"/>
                      </a:lnTo>
                      <a:lnTo>
                        <a:pt x="1200" y="6"/>
                      </a:lnTo>
                      <a:lnTo>
                        <a:pt x="1200" y="0"/>
                      </a:lnTo>
                      <a:close/>
                      <a:moveTo>
                        <a:pt x="1212" y="0"/>
                      </a:moveTo>
                      <a:lnTo>
                        <a:pt x="1218" y="0"/>
                      </a:lnTo>
                      <a:lnTo>
                        <a:pt x="1218" y="6"/>
                      </a:lnTo>
                      <a:lnTo>
                        <a:pt x="1212" y="6"/>
                      </a:lnTo>
                      <a:lnTo>
                        <a:pt x="1212" y="0"/>
                      </a:lnTo>
                      <a:close/>
                      <a:moveTo>
                        <a:pt x="1224" y="0"/>
                      </a:moveTo>
                      <a:lnTo>
                        <a:pt x="1230" y="0"/>
                      </a:lnTo>
                      <a:lnTo>
                        <a:pt x="1230" y="6"/>
                      </a:lnTo>
                      <a:lnTo>
                        <a:pt x="1224" y="6"/>
                      </a:lnTo>
                      <a:lnTo>
                        <a:pt x="1224" y="0"/>
                      </a:lnTo>
                      <a:close/>
                      <a:moveTo>
                        <a:pt x="1236" y="0"/>
                      </a:moveTo>
                      <a:lnTo>
                        <a:pt x="1242" y="0"/>
                      </a:lnTo>
                      <a:lnTo>
                        <a:pt x="1242" y="6"/>
                      </a:lnTo>
                      <a:lnTo>
                        <a:pt x="1236" y="6"/>
                      </a:lnTo>
                      <a:lnTo>
                        <a:pt x="1236" y="0"/>
                      </a:lnTo>
                      <a:close/>
                      <a:moveTo>
                        <a:pt x="1248" y="0"/>
                      </a:moveTo>
                      <a:lnTo>
                        <a:pt x="1254" y="0"/>
                      </a:lnTo>
                      <a:lnTo>
                        <a:pt x="1254" y="6"/>
                      </a:lnTo>
                      <a:lnTo>
                        <a:pt x="1248" y="6"/>
                      </a:lnTo>
                      <a:lnTo>
                        <a:pt x="1248" y="0"/>
                      </a:lnTo>
                      <a:close/>
                      <a:moveTo>
                        <a:pt x="1260" y="0"/>
                      </a:moveTo>
                      <a:lnTo>
                        <a:pt x="1266" y="0"/>
                      </a:lnTo>
                      <a:lnTo>
                        <a:pt x="1266" y="6"/>
                      </a:lnTo>
                      <a:lnTo>
                        <a:pt x="1260" y="6"/>
                      </a:lnTo>
                      <a:lnTo>
                        <a:pt x="1260" y="0"/>
                      </a:lnTo>
                      <a:close/>
                      <a:moveTo>
                        <a:pt x="1272" y="0"/>
                      </a:moveTo>
                      <a:lnTo>
                        <a:pt x="1278" y="0"/>
                      </a:lnTo>
                      <a:lnTo>
                        <a:pt x="1278" y="6"/>
                      </a:lnTo>
                      <a:lnTo>
                        <a:pt x="1272" y="6"/>
                      </a:lnTo>
                      <a:lnTo>
                        <a:pt x="1272" y="0"/>
                      </a:lnTo>
                      <a:close/>
                      <a:moveTo>
                        <a:pt x="1284" y="0"/>
                      </a:moveTo>
                      <a:lnTo>
                        <a:pt x="1290" y="0"/>
                      </a:lnTo>
                      <a:lnTo>
                        <a:pt x="1290" y="6"/>
                      </a:lnTo>
                      <a:lnTo>
                        <a:pt x="1284" y="6"/>
                      </a:lnTo>
                      <a:lnTo>
                        <a:pt x="1284" y="0"/>
                      </a:lnTo>
                      <a:close/>
                      <a:moveTo>
                        <a:pt x="1296" y="0"/>
                      </a:moveTo>
                      <a:lnTo>
                        <a:pt x="1302" y="0"/>
                      </a:lnTo>
                      <a:lnTo>
                        <a:pt x="1302" y="6"/>
                      </a:lnTo>
                      <a:lnTo>
                        <a:pt x="1296" y="6"/>
                      </a:lnTo>
                      <a:lnTo>
                        <a:pt x="1296" y="0"/>
                      </a:lnTo>
                      <a:close/>
                      <a:moveTo>
                        <a:pt x="1308" y="0"/>
                      </a:moveTo>
                      <a:lnTo>
                        <a:pt x="1314" y="0"/>
                      </a:lnTo>
                      <a:lnTo>
                        <a:pt x="1314" y="6"/>
                      </a:lnTo>
                      <a:lnTo>
                        <a:pt x="1308" y="6"/>
                      </a:lnTo>
                      <a:lnTo>
                        <a:pt x="1308" y="0"/>
                      </a:lnTo>
                      <a:close/>
                      <a:moveTo>
                        <a:pt x="1320" y="0"/>
                      </a:moveTo>
                      <a:lnTo>
                        <a:pt x="1326" y="0"/>
                      </a:lnTo>
                      <a:lnTo>
                        <a:pt x="1326" y="6"/>
                      </a:lnTo>
                      <a:lnTo>
                        <a:pt x="1320" y="6"/>
                      </a:lnTo>
                      <a:lnTo>
                        <a:pt x="1320" y="0"/>
                      </a:lnTo>
                      <a:close/>
                      <a:moveTo>
                        <a:pt x="1332" y="0"/>
                      </a:moveTo>
                      <a:lnTo>
                        <a:pt x="1338" y="0"/>
                      </a:lnTo>
                      <a:lnTo>
                        <a:pt x="1338" y="6"/>
                      </a:lnTo>
                      <a:lnTo>
                        <a:pt x="1332" y="6"/>
                      </a:lnTo>
                      <a:lnTo>
                        <a:pt x="1332" y="0"/>
                      </a:lnTo>
                      <a:close/>
                      <a:moveTo>
                        <a:pt x="1344" y="0"/>
                      </a:moveTo>
                      <a:lnTo>
                        <a:pt x="1350" y="0"/>
                      </a:lnTo>
                      <a:lnTo>
                        <a:pt x="1350" y="6"/>
                      </a:lnTo>
                      <a:lnTo>
                        <a:pt x="1344" y="6"/>
                      </a:lnTo>
                      <a:lnTo>
                        <a:pt x="1344" y="0"/>
                      </a:lnTo>
                      <a:close/>
                      <a:moveTo>
                        <a:pt x="1356" y="0"/>
                      </a:moveTo>
                      <a:lnTo>
                        <a:pt x="1362" y="0"/>
                      </a:lnTo>
                      <a:lnTo>
                        <a:pt x="1362" y="6"/>
                      </a:lnTo>
                      <a:lnTo>
                        <a:pt x="1356" y="6"/>
                      </a:lnTo>
                      <a:lnTo>
                        <a:pt x="1356" y="0"/>
                      </a:lnTo>
                      <a:close/>
                      <a:moveTo>
                        <a:pt x="1368" y="0"/>
                      </a:moveTo>
                      <a:lnTo>
                        <a:pt x="1374" y="0"/>
                      </a:lnTo>
                      <a:lnTo>
                        <a:pt x="1374" y="6"/>
                      </a:lnTo>
                      <a:lnTo>
                        <a:pt x="1368" y="6"/>
                      </a:lnTo>
                      <a:lnTo>
                        <a:pt x="1368" y="0"/>
                      </a:lnTo>
                      <a:close/>
                      <a:moveTo>
                        <a:pt x="1380" y="0"/>
                      </a:moveTo>
                      <a:lnTo>
                        <a:pt x="1386" y="0"/>
                      </a:lnTo>
                      <a:lnTo>
                        <a:pt x="1386" y="6"/>
                      </a:lnTo>
                      <a:lnTo>
                        <a:pt x="1380" y="6"/>
                      </a:lnTo>
                      <a:lnTo>
                        <a:pt x="1380" y="0"/>
                      </a:lnTo>
                      <a:close/>
                      <a:moveTo>
                        <a:pt x="1392" y="0"/>
                      </a:moveTo>
                      <a:lnTo>
                        <a:pt x="1398" y="0"/>
                      </a:lnTo>
                      <a:lnTo>
                        <a:pt x="1398" y="6"/>
                      </a:lnTo>
                      <a:lnTo>
                        <a:pt x="1392" y="6"/>
                      </a:lnTo>
                      <a:lnTo>
                        <a:pt x="1392" y="0"/>
                      </a:lnTo>
                      <a:close/>
                      <a:moveTo>
                        <a:pt x="1404" y="0"/>
                      </a:moveTo>
                      <a:lnTo>
                        <a:pt x="1410" y="0"/>
                      </a:lnTo>
                      <a:lnTo>
                        <a:pt x="1410" y="6"/>
                      </a:lnTo>
                      <a:lnTo>
                        <a:pt x="1404" y="6"/>
                      </a:lnTo>
                      <a:lnTo>
                        <a:pt x="1404" y="0"/>
                      </a:lnTo>
                      <a:close/>
                      <a:moveTo>
                        <a:pt x="1416" y="0"/>
                      </a:moveTo>
                      <a:lnTo>
                        <a:pt x="1422" y="0"/>
                      </a:lnTo>
                      <a:lnTo>
                        <a:pt x="1422" y="6"/>
                      </a:lnTo>
                      <a:lnTo>
                        <a:pt x="1416" y="6"/>
                      </a:lnTo>
                      <a:lnTo>
                        <a:pt x="1416" y="0"/>
                      </a:lnTo>
                      <a:close/>
                      <a:moveTo>
                        <a:pt x="1428" y="0"/>
                      </a:moveTo>
                      <a:lnTo>
                        <a:pt x="1434" y="0"/>
                      </a:lnTo>
                      <a:lnTo>
                        <a:pt x="1434" y="6"/>
                      </a:lnTo>
                      <a:lnTo>
                        <a:pt x="1428" y="6"/>
                      </a:lnTo>
                      <a:lnTo>
                        <a:pt x="1428" y="0"/>
                      </a:lnTo>
                      <a:close/>
                      <a:moveTo>
                        <a:pt x="1440" y="0"/>
                      </a:moveTo>
                      <a:lnTo>
                        <a:pt x="1446" y="0"/>
                      </a:lnTo>
                      <a:lnTo>
                        <a:pt x="1446" y="6"/>
                      </a:lnTo>
                      <a:lnTo>
                        <a:pt x="1440" y="6"/>
                      </a:lnTo>
                      <a:lnTo>
                        <a:pt x="1440" y="0"/>
                      </a:lnTo>
                      <a:close/>
                      <a:moveTo>
                        <a:pt x="1452" y="0"/>
                      </a:moveTo>
                      <a:lnTo>
                        <a:pt x="1458" y="0"/>
                      </a:lnTo>
                      <a:lnTo>
                        <a:pt x="1458" y="6"/>
                      </a:lnTo>
                      <a:lnTo>
                        <a:pt x="1452" y="6"/>
                      </a:lnTo>
                      <a:lnTo>
                        <a:pt x="1452" y="0"/>
                      </a:lnTo>
                      <a:close/>
                      <a:moveTo>
                        <a:pt x="1464" y="0"/>
                      </a:moveTo>
                      <a:lnTo>
                        <a:pt x="1470" y="0"/>
                      </a:lnTo>
                      <a:lnTo>
                        <a:pt x="1470" y="6"/>
                      </a:lnTo>
                      <a:lnTo>
                        <a:pt x="1464" y="6"/>
                      </a:lnTo>
                      <a:lnTo>
                        <a:pt x="1464" y="0"/>
                      </a:lnTo>
                      <a:close/>
                      <a:moveTo>
                        <a:pt x="1476" y="0"/>
                      </a:moveTo>
                      <a:lnTo>
                        <a:pt x="1482" y="0"/>
                      </a:lnTo>
                      <a:lnTo>
                        <a:pt x="1482" y="6"/>
                      </a:lnTo>
                      <a:lnTo>
                        <a:pt x="1476" y="6"/>
                      </a:lnTo>
                      <a:lnTo>
                        <a:pt x="1476" y="0"/>
                      </a:lnTo>
                      <a:close/>
                      <a:moveTo>
                        <a:pt x="1488" y="0"/>
                      </a:moveTo>
                      <a:lnTo>
                        <a:pt x="1494" y="0"/>
                      </a:lnTo>
                      <a:lnTo>
                        <a:pt x="1494" y="6"/>
                      </a:lnTo>
                      <a:lnTo>
                        <a:pt x="1488" y="6"/>
                      </a:lnTo>
                      <a:lnTo>
                        <a:pt x="1488" y="0"/>
                      </a:lnTo>
                      <a:close/>
                      <a:moveTo>
                        <a:pt x="1500" y="0"/>
                      </a:moveTo>
                      <a:lnTo>
                        <a:pt x="1506" y="0"/>
                      </a:lnTo>
                      <a:lnTo>
                        <a:pt x="1506" y="6"/>
                      </a:lnTo>
                      <a:lnTo>
                        <a:pt x="1500" y="6"/>
                      </a:lnTo>
                      <a:lnTo>
                        <a:pt x="1500" y="0"/>
                      </a:lnTo>
                      <a:close/>
                      <a:moveTo>
                        <a:pt x="1512" y="0"/>
                      </a:moveTo>
                      <a:lnTo>
                        <a:pt x="1518" y="0"/>
                      </a:lnTo>
                      <a:lnTo>
                        <a:pt x="1518" y="6"/>
                      </a:lnTo>
                      <a:lnTo>
                        <a:pt x="1512" y="6"/>
                      </a:lnTo>
                      <a:lnTo>
                        <a:pt x="1512" y="0"/>
                      </a:lnTo>
                      <a:close/>
                      <a:moveTo>
                        <a:pt x="1524" y="0"/>
                      </a:moveTo>
                      <a:lnTo>
                        <a:pt x="1530" y="0"/>
                      </a:lnTo>
                      <a:lnTo>
                        <a:pt x="1530" y="6"/>
                      </a:lnTo>
                      <a:lnTo>
                        <a:pt x="1524" y="6"/>
                      </a:lnTo>
                      <a:lnTo>
                        <a:pt x="1524" y="0"/>
                      </a:lnTo>
                      <a:close/>
                      <a:moveTo>
                        <a:pt x="1536" y="0"/>
                      </a:moveTo>
                      <a:lnTo>
                        <a:pt x="1542" y="0"/>
                      </a:lnTo>
                      <a:lnTo>
                        <a:pt x="1542" y="6"/>
                      </a:lnTo>
                      <a:lnTo>
                        <a:pt x="1536" y="6"/>
                      </a:lnTo>
                      <a:lnTo>
                        <a:pt x="1536" y="0"/>
                      </a:lnTo>
                      <a:close/>
                      <a:moveTo>
                        <a:pt x="1548" y="0"/>
                      </a:moveTo>
                      <a:lnTo>
                        <a:pt x="1554" y="0"/>
                      </a:lnTo>
                      <a:lnTo>
                        <a:pt x="1554" y="6"/>
                      </a:lnTo>
                      <a:lnTo>
                        <a:pt x="1548" y="6"/>
                      </a:lnTo>
                      <a:lnTo>
                        <a:pt x="1548" y="0"/>
                      </a:lnTo>
                      <a:close/>
                      <a:moveTo>
                        <a:pt x="1560" y="0"/>
                      </a:moveTo>
                      <a:lnTo>
                        <a:pt x="1566" y="0"/>
                      </a:lnTo>
                      <a:lnTo>
                        <a:pt x="1566" y="6"/>
                      </a:lnTo>
                      <a:lnTo>
                        <a:pt x="1560" y="6"/>
                      </a:lnTo>
                      <a:lnTo>
                        <a:pt x="1560" y="0"/>
                      </a:lnTo>
                      <a:close/>
                      <a:moveTo>
                        <a:pt x="1572" y="0"/>
                      </a:moveTo>
                      <a:lnTo>
                        <a:pt x="1578" y="0"/>
                      </a:lnTo>
                      <a:lnTo>
                        <a:pt x="1578" y="6"/>
                      </a:lnTo>
                      <a:lnTo>
                        <a:pt x="1572" y="6"/>
                      </a:lnTo>
                      <a:lnTo>
                        <a:pt x="1572" y="0"/>
                      </a:lnTo>
                      <a:close/>
                      <a:moveTo>
                        <a:pt x="1584" y="0"/>
                      </a:moveTo>
                      <a:lnTo>
                        <a:pt x="1590" y="0"/>
                      </a:lnTo>
                      <a:lnTo>
                        <a:pt x="1590" y="6"/>
                      </a:lnTo>
                      <a:lnTo>
                        <a:pt x="1584" y="6"/>
                      </a:lnTo>
                      <a:lnTo>
                        <a:pt x="1584" y="0"/>
                      </a:lnTo>
                      <a:close/>
                      <a:moveTo>
                        <a:pt x="1596" y="0"/>
                      </a:moveTo>
                      <a:lnTo>
                        <a:pt x="1602" y="0"/>
                      </a:lnTo>
                      <a:lnTo>
                        <a:pt x="1602" y="6"/>
                      </a:lnTo>
                      <a:lnTo>
                        <a:pt x="1596" y="6"/>
                      </a:lnTo>
                      <a:lnTo>
                        <a:pt x="1596" y="0"/>
                      </a:lnTo>
                      <a:close/>
                      <a:moveTo>
                        <a:pt x="1608" y="0"/>
                      </a:moveTo>
                      <a:lnTo>
                        <a:pt x="1614" y="0"/>
                      </a:lnTo>
                      <a:lnTo>
                        <a:pt x="1614" y="6"/>
                      </a:lnTo>
                      <a:lnTo>
                        <a:pt x="1608" y="6"/>
                      </a:lnTo>
                      <a:lnTo>
                        <a:pt x="1608" y="0"/>
                      </a:lnTo>
                      <a:close/>
                      <a:moveTo>
                        <a:pt x="1620" y="0"/>
                      </a:moveTo>
                      <a:lnTo>
                        <a:pt x="1626" y="0"/>
                      </a:lnTo>
                      <a:lnTo>
                        <a:pt x="1626" y="6"/>
                      </a:lnTo>
                      <a:lnTo>
                        <a:pt x="1620" y="6"/>
                      </a:lnTo>
                      <a:lnTo>
                        <a:pt x="1620" y="0"/>
                      </a:lnTo>
                      <a:close/>
                      <a:moveTo>
                        <a:pt x="1632" y="0"/>
                      </a:moveTo>
                      <a:lnTo>
                        <a:pt x="1638" y="0"/>
                      </a:lnTo>
                      <a:lnTo>
                        <a:pt x="1638" y="6"/>
                      </a:lnTo>
                      <a:lnTo>
                        <a:pt x="1632" y="6"/>
                      </a:lnTo>
                      <a:lnTo>
                        <a:pt x="1632" y="0"/>
                      </a:lnTo>
                      <a:close/>
                      <a:moveTo>
                        <a:pt x="1644" y="0"/>
                      </a:moveTo>
                      <a:lnTo>
                        <a:pt x="1650" y="0"/>
                      </a:lnTo>
                      <a:lnTo>
                        <a:pt x="1650" y="6"/>
                      </a:lnTo>
                      <a:lnTo>
                        <a:pt x="1644" y="6"/>
                      </a:lnTo>
                      <a:lnTo>
                        <a:pt x="1644" y="0"/>
                      </a:lnTo>
                      <a:close/>
                      <a:moveTo>
                        <a:pt x="1656" y="0"/>
                      </a:moveTo>
                      <a:lnTo>
                        <a:pt x="1662" y="0"/>
                      </a:lnTo>
                      <a:lnTo>
                        <a:pt x="1662" y="6"/>
                      </a:lnTo>
                      <a:lnTo>
                        <a:pt x="1656" y="6"/>
                      </a:lnTo>
                      <a:lnTo>
                        <a:pt x="1656" y="0"/>
                      </a:lnTo>
                      <a:close/>
                      <a:moveTo>
                        <a:pt x="1668" y="0"/>
                      </a:moveTo>
                      <a:lnTo>
                        <a:pt x="1674" y="0"/>
                      </a:lnTo>
                      <a:lnTo>
                        <a:pt x="1674" y="6"/>
                      </a:lnTo>
                      <a:lnTo>
                        <a:pt x="1668" y="6"/>
                      </a:lnTo>
                      <a:lnTo>
                        <a:pt x="1668" y="0"/>
                      </a:lnTo>
                      <a:close/>
                      <a:moveTo>
                        <a:pt x="1680" y="0"/>
                      </a:moveTo>
                      <a:lnTo>
                        <a:pt x="1686" y="0"/>
                      </a:lnTo>
                      <a:lnTo>
                        <a:pt x="1686" y="6"/>
                      </a:lnTo>
                      <a:lnTo>
                        <a:pt x="1680" y="6"/>
                      </a:lnTo>
                      <a:lnTo>
                        <a:pt x="1680" y="0"/>
                      </a:lnTo>
                      <a:close/>
                      <a:moveTo>
                        <a:pt x="1692" y="0"/>
                      </a:moveTo>
                      <a:lnTo>
                        <a:pt x="1698" y="0"/>
                      </a:lnTo>
                      <a:lnTo>
                        <a:pt x="1698" y="6"/>
                      </a:lnTo>
                      <a:lnTo>
                        <a:pt x="1692" y="6"/>
                      </a:lnTo>
                      <a:lnTo>
                        <a:pt x="1692" y="0"/>
                      </a:lnTo>
                      <a:close/>
                      <a:moveTo>
                        <a:pt x="1704" y="0"/>
                      </a:moveTo>
                      <a:lnTo>
                        <a:pt x="1710" y="0"/>
                      </a:lnTo>
                      <a:lnTo>
                        <a:pt x="1710" y="6"/>
                      </a:lnTo>
                      <a:lnTo>
                        <a:pt x="1704" y="6"/>
                      </a:lnTo>
                      <a:lnTo>
                        <a:pt x="1704" y="0"/>
                      </a:lnTo>
                      <a:close/>
                      <a:moveTo>
                        <a:pt x="1716" y="0"/>
                      </a:moveTo>
                      <a:lnTo>
                        <a:pt x="1722" y="0"/>
                      </a:lnTo>
                      <a:lnTo>
                        <a:pt x="1722" y="6"/>
                      </a:lnTo>
                      <a:lnTo>
                        <a:pt x="1716" y="6"/>
                      </a:lnTo>
                      <a:lnTo>
                        <a:pt x="1716" y="0"/>
                      </a:lnTo>
                      <a:close/>
                      <a:moveTo>
                        <a:pt x="1728" y="0"/>
                      </a:moveTo>
                      <a:lnTo>
                        <a:pt x="1734" y="0"/>
                      </a:lnTo>
                      <a:lnTo>
                        <a:pt x="1734" y="6"/>
                      </a:lnTo>
                      <a:lnTo>
                        <a:pt x="1728" y="6"/>
                      </a:lnTo>
                      <a:lnTo>
                        <a:pt x="1728" y="0"/>
                      </a:lnTo>
                      <a:close/>
                      <a:moveTo>
                        <a:pt x="1740" y="0"/>
                      </a:moveTo>
                      <a:lnTo>
                        <a:pt x="1746" y="0"/>
                      </a:lnTo>
                      <a:lnTo>
                        <a:pt x="1746" y="6"/>
                      </a:lnTo>
                      <a:lnTo>
                        <a:pt x="1740" y="6"/>
                      </a:lnTo>
                      <a:lnTo>
                        <a:pt x="1740" y="0"/>
                      </a:lnTo>
                      <a:close/>
                      <a:moveTo>
                        <a:pt x="1752" y="0"/>
                      </a:moveTo>
                      <a:lnTo>
                        <a:pt x="1758" y="0"/>
                      </a:lnTo>
                      <a:lnTo>
                        <a:pt x="1758" y="6"/>
                      </a:lnTo>
                      <a:lnTo>
                        <a:pt x="1752" y="6"/>
                      </a:lnTo>
                      <a:lnTo>
                        <a:pt x="1752" y="0"/>
                      </a:lnTo>
                      <a:close/>
                      <a:moveTo>
                        <a:pt x="1764" y="0"/>
                      </a:moveTo>
                      <a:lnTo>
                        <a:pt x="1770" y="0"/>
                      </a:lnTo>
                      <a:lnTo>
                        <a:pt x="1770" y="6"/>
                      </a:lnTo>
                      <a:lnTo>
                        <a:pt x="1764" y="6"/>
                      </a:lnTo>
                      <a:lnTo>
                        <a:pt x="1764" y="0"/>
                      </a:lnTo>
                      <a:close/>
                      <a:moveTo>
                        <a:pt x="1776" y="0"/>
                      </a:moveTo>
                      <a:lnTo>
                        <a:pt x="1782" y="0"/>
                      </a:lnTo>
                      <a:lnTo>
                        <a:pt x="1782" y="6"/>
                      </a:lnTo>
                      <a:lnTo>
                        <a:pt x="1776" y="6"/>
                      </a:lnTo>
                      <a:lnTo>
                        <a:pt x="1776" y="0"/>
                      </a:lnTo>
                      <a:close/>
                      <a:moveTo>
                        <a:pt x="1788" y="0"/>
                      </a:moveTo>
                      <a:lnTo>
                        <a:pt x="1794" y="0"/>
                      </a:lnTo>
                      <a:lnTo>
                        <a:pt x="1794" y="6"/>
                      </a:lnTo>
                      <a:lnTo>
                        <a:pt x="1788" y="6"/>
                      </a:lnTo>
                      <a:lnTo>
                        <a:pt x="1788" y="0"/>
                      </a:lnTo>
                      <a:close/>
                      <a:moveTo>
                        <a:pt x="1800" y="0"/>
                      </a:moveTo>
                      <a:lnTo>
                        <a:pt x="1806" y="0"/>
                      </a:lnTo>
                      <a:lnTo>
                        <a:pt x="1806" y="6"/>
                      </a:lnTo>
                      <a:lnTo>
                        <a:pt x="1800" y="6"/>
                      </a:lnTo>
                      <a:lnTo>
                        <a:pt x="1800" y="0"/>
                      </a:lnTo>
                      <a:close/>
                      <a:moveTo>
                        <a:pt x="1812" y="0"/>
                      </a:moveTo>
                      <a:lnTo>
                        <a:pt x="1818" y="0"/>
                      </a:lnTo>
                      <a:lnTo>
                        <a:pt x="1818" y="6"/>
                      </a:lnTo>
                      <a:lnTo>
                        <a:pt x="1812" y="6"/>
                      </a:lnTo>
                      <a:lnTo>
                        <a:pt x="1812" y="0"/>
                      </a:lnTo>
                      <a:close/>
                      <a:moveTo>
                        <a:pt x="1824" y="0"/>
                      </a:moveTo>
                      <a:lnTo>
                        <a:pt x="1830" y="0"/>
                      </a:lnTo>
                      <a:lnTo>
                        <a:pt x="1830" y="6"/>
                      </a:lnTo>
                      <a:lnTo>
                        <a:pt x="1824" y="6"/>
                      </a:lnTo>
                      <a:lnTo>
                        <a:pt x="1824" y="0"/>
                      </a:lnTo>
                      <a:close/>
                      <a:moveTo>
                        <a:pt x="1836" y="0"/>
                      </a:moveTo>
                      <a:lnTo>
                        <a:pt x="1842" y="0"/>
                      </a:lnTo>
                      <a:lnTo>
                        <a:pt x="1842" y="6"/>
                      </a:lnTo>
                      <a:lnTo>
                        <a:pt x="1836" y="6"/>
                      </a:lnTo>
                      <a:lnTo>
                        <a:pt x="1836" y="0"/>
                      </a:lnTo>
                      <a:close/>
                      <a:moveTo>
                        <a:pt x="1848" y="0"/>
                      </a:moveTo>
                      <a:lnTo>
                        <a:pt x="1854" y="0"/>
                      </a:lnTo>
                      <a:lnTo>
                        <a:pt x="1854" y="6"/>
                      </a:lnTo>
                      <a:lnTo>
                        <a:pt x="1848" y="6"/>
                      </a:lnTo>
                      <a:lnTo>
                        <a:pt x="1848" y="0"/>
                      </a:lnTo>
                      <a:close/>
                      <a:moveTo>
                        <a:pt x="1860" y="0"/>
                      </a:moveTo>
                      <a:lnTo>
                        <a:pt x="1866" y="0"/>
                      </a:lnTo>
                      <a:lnTo>
                        <a:pt x="1866" y="6"/>
                      </a:lnTo>
                      <a:lnTo>
                        <a:pt x="1860" y="6"/>
                      </a:lnTo>
                      <a:lnTo>
                        <a:pt x="1860" y="0"/>
                      </a:lnTo>
                      <a:close/>
                      <a:moveTo>
                        <a:pt x="1872" y="0"/>
                      </a:moveTo>
                      <a:lnTo>
                        <a:pt x="1878" y="0"/>
                      </a:lnTo>
                      <a:lnTo>
                        <a:pt x="1878" y="6"/>
                      </a:lnTo>
                      <a:lnTo>
                        <a:pt x="1872" y="6"/>
                      </a:lnTo>
                      <a:lnTo>
                        <a:pt x="1872" y="0"/>
                      </a:lnTo>
                      <a:close/>
                      <a:moveTo>
                        <a:pt x="1884" y="0"/>
                      </a:moveTo>
                      <a:lnTo>
                        <a:pt x="1890" y="0"/>
                      </a:lnTo>
                      <a:lnTo>
                        <a:pt x="1890" y="6"/>
                      </a:lnTo>
                      <a:lnTo>
                        <a:pt x="1884" y="6"/>
                      </a:lnTo>
                      <a:lnTo>
                        <a:pt x="1884" y="0"/>
                      </a:lnTo>
                      <a:close/>
                      <a:moveTo>
                        <a:pt x="1896" y="0"/>
                      </a:moveTo>
                      <a:lnTo>
                        <a:pt x="1902" y="0"/>
                      </a:lnTo>
                      <a:lnTo>
                        <a:pt x="1902" y="6"/>
                      </a:lnTo>
                      <a:lnTo>
                        <a:pt x="1896" y="6"/>
                      </a:lnTo>
                      <a:lnTo>
                        <a:pt x="1896" y="0"/>
                      </a:lnTo>
                      <a:close/>
                      <a:moveTo>
                        <a:pt x="1908" y="0"/>
                      </a:moveTo>
                      <a:lnTo>
                        <a:pt x="1914" y="0"/>
                      </a:lnTo>
                      <a:lnTo>
                        <a:pt x="1914" y="6"/>
                      </a:lnTo>
                      <a:lnTo>
                        <a:pt x="1908" y="6"/>
                      </a:lnTo>
                      <a:lnTo>
                        <a:pt x="1908" y="0"/>
                      </a:lnTo>
                      <a:close/>
                      <a:moveTo>
                        <a:pt x="1920" y="0"/>
                      </a:moveTo>
                      <a:lnTo>
                        <a:pt x="1926" y="0"/>
                      </a:lnTo>
                      <a:lnTo>
                        <a:pt x="1926" y="6"/>
                      </a:lnTo>
                      <a:lnTo>
                        <a:pt x="1920" y="6"/>
                      </a:lnTo>
                      <a:lnTo>
                        <a:pt x="1920" y="0"/>
                      </a:lnTo>
                      <a:close/>
                      <a:moveTo>
                        <a:pt x="1932" y="0"/>
                      </a:moveTo>
                      <a:lnTo>
                        <a:pt x="1938" y="0"/>
                      </a:lnTo>
                      <a:lnTo>
                        <a:pt x="1938" y="6"/>
                      </a:lnTo>
                      <a:lnTo>
                        <a:pt x="1932" y="6"/>
                      </a:lnTo>
                      <a:lnTo>
                        <a:pt x="1932" y="0"/>
                      </a:lnTo>
                      <a:close/>
                      <a:moveTo>
                        <a:pt x="1944" y="0"/>
                      </a:moveTo>
                      <a:lnTo>
                        <a:pt x="1950" y="0"/>
                      </a:lnTo>
                      <a:lnTo>
                        <a:pt x="1950" y="6"/>
                      </a:lnTo>
                      <a:lnTo>
                        <a:pt x="1944" y="6"/>
                      </a:lnTo>
                      <a:lnTo>
                        <a:pt x="1944" y="0"/>
                      </a:lnTo>
                      <a:close/>
                      <a:moveTo>
                        <a:pt x="1956" y="0"/>
                      </a:moveTo>
                      <a:lnTo>
                        <a:pt x="1962" y="0"/>
                      </a:lnTo>
                      <a:lnTo>
                        <a:pt x="1962" y="6"/>
                      </a:lnTo>
                      <a:lnTo>
                        <a:pt x="1956" y="6"/>
                      </a:lnTo>
                      <a:lnTo>
                        <a:pt x="1956" y="0"/>
                      </a:lnTo>
                      <a:close/>
                      <a:moveTo>
                        <a:pt x="1968" y="0"/>
                      </a:moveTo>
                      <a:lnTo>
                        <a:pt x="1974" y="0"/>
                      </a:lnTo>
                      <a:lnTo>
                        <a:pt x="1974" y="6"/>
                      </a:lnTo>
                      <a:lnTo>
                        <a:pt x="1968" y="6"/>
                      </a:lnTo>
                      <a:lnTo>
                        <a:pt x="1968" y="0"/>
                      </a:lnTo>
                      <a:close/>
                      <a:moveTo>
                        <a:pt x="1980" y="0"/>
                      </a:moveTo>
                      <a:lnTo>
                        <a:pt x="1986" y="0"/>
                      </a:lnTo>
                      <a:lnTo>
                        <a:pt x="1986" y="6"/>
                      </a:lnTo>
                      <a:lnTo>
                        <a:pt x="1980" y="6"/>
                      </a:lnTo>
                      <a:lnTo>
                        <a:pt x="1980" y="0"/>
                      </a:lnTo>
                      <a:close/>
                      <a:moveTo>
                        <a:pt x="1992" y="0"/>
                      </a:moveTo>
                      <a:lnTo>
                        <a:pt x="1998" y="0"/>
                      </a:lnTo>
                      <a:lnTo>
                        <a:pt x="1998" y="6"/>
                      </a:lnTo>
                      <a:lnTo>
                        <a:pt x="1992" y="6"/>
                      </a:lnTo>
                      <a:lnTo>
                        <a:pt x="1992" y="0"/>
                      </a:lnTo>
                      <a:close/>
                      <a:moveTo>
                        <a:pt x="2004" y="0"/>
                      </a:moveTo>
                      <a:lnTo>
                        <a:pt x="2010" y="0"/>
                      </a:lnTo>
                      <a:lnTo>
                        <a:pt x="2010" y="6"/>
                      </a:lnTo>
                      <a:lnTo>
                        <a:pt x="2004" y="6"/>
                      </a:lnTo>
                      <a:lnTo>
                        <a:pt x="2004" y="0"/>
                      </a:lnTo>
                      <a:close/>
                      <a:moveTo>
                        <a:pt x="2016" y="0"/>
                      </a:moveTo>
                      <a:lnTo>
                        <a:pt x="2022" y="0"/>
                      </a:lnTo>
                      <a:lnTo>
                        <a:pt x="2022" y="6"/>
                      </a:lnTo>
                      <a:lnTo>
                        <a:pt x="2016" y="6"/>
                      </a:lnTo>
                      <a:lnTo>
                        <a:pt x="2016" y="0"/>
                      </a:lnTo>
                      <a:close/>
                      <a:moveTo>
                        <a:pt x="2028" y="0"/>
                      </a:moveTo>
                      <a:lnTo>
                        <a:pt x="2034" y="0"/>
                      </a:lnTo>
                      <a:lnTo>
                        <a:pt x="2034" y="6"/>
                      </a:lnTo>
                      <a:lnTo>
                        <a:pt x="2028" y="6"/>
                      </a:lnTo>
                      <a:lnTo>
                        <a:pt x="2028" y="0"/>
                      </a:lnTo>
                      <a:close/>
                      <a:moveTo>
                        <a:pt x="2040" y="0"/>
                      </a:moveTo>
                      <a:lnTo>
                        <a:pt x="2046" y="0"/>
                      </a:lnTo>
                      <a:lnTo>
                        <a:pt x="2046" y="6"/>
                      </a:lnTo>
                      <a:lnTo>
                        <a:pt x="2040" y="6"/>
                      </a:lnTo>
                      <a:lnTo>
                        <a:pt x="2040" y="0"/>
                      </a:lnTo>
                      <a:close/>
                      <a:moveTo>
                        <a:pt x="2052" y="0"/>
                      </a:moveTo>
                      <a:lnTo>
                        <a:pt x="2058" y="0"/>
                      </a:lnTo>
                      <a:lnTo>
                        <a:pt x="2058" y="6"/>
                      </a:lnTo>
                      <a:lnTo>
                        <a:pt x="2052" y="6"/>
                      </a:lnTo>
                      <a:lnTo>
                        <a:pt x="2052" y="0"/>
                      </a:lnTo>
                      <a:close/>
                      <a:moveTo>
                        <a:pt x="2064" y="0"/>
                      </a:moveTo>
                      <a:lnTo>
                        <a:pt x="2070" y="0"/>
                      </a:lnTo>
                      <a:lnTo>
                        <a:pt x="2070" y="6"/>
                      </a:lnTo>
                      <a:lnTo>
                        <a:pt x="2064" y="6"/>
                      </a:lnTo>
                      <a:lnTo>
                        <a:pt x="2064" y="0"/>
                      </a:lnTo>
                      <a:close/>
                      <a:moveTo>
                        <a:pt x="2076" y="0"/>
                      </a:moveTo>
                      <a:lnTo>
                        <a:pt x="2082" y="0"/>
                      </a:lnTo>
                      <a:lnTo>
                        <a:pt x="2082" y="6"/>
                      </a:lnTo>
                      <a:lnTo>
                        <a:pt x="2076" y="6"/>
                      </a:lnTo>
                      <a:lnTo>
                        <a:pt x="2076" y="0"/>
                      </a:lnTo>
                      <a:close/>
                      <a:moveTo>
                        <a:pt x="2088" y="0"/>
                      </a:moveTo>
                      <a:lnTo>
                        <a:pt x="2094" y="0"/>
                      </a:lnTo>
                      <a:lnTo>
                        <a:pt x="2094" y="6"/>
                      </a:lnTo>
                      <a:lnTo>
                        <a:pt x="2088" y="6"/>
                      </a:lnTo>
                      <a:lnTo>
                        <a:pt x="2088" y="0"/>
                      </a:lnTo>
                      <a:close/>
                      <a:moveTo>
                        <a:pt x="2100" y="0"/>
                      </a:moveTo>
                      <a:lnTo>
                        <a:pt x="2106" y="0"/>
                      </a:lnTo>
                      <a:lnTo>
                        <a:pt x="2106" y="6"/>
                      </a:lnTo>
                      <a:lnTo>
                        <a:pt x="2100" y="6"/>
                      </a:lnTo>
                      <a:lnTo>
                        <a:pt x="2100" y="0"/>
                      </a:lnTo>
                      <a:close/>
                      <a:moveTo>
                        <a:pt x="2112" y="0"/>
                      </a:moveTo>
                      <a:lnTo>
                        <a:pt x="2118" y="0"/>
                      </a:lnTo>
                      <a:lnTo>
                        <a:pt x="2118" y="6"/>
                      </a:lnTo>
                      <a:lnTo>
                        <a:pt x="2112" y="6"/>
                      </a:lnTo>
                      <a:lnTo>
                        <a:pt x="2112" y="0"/>
                      </a:lnTo>
                      <a:close/>
                      <a:moveTo>
                        <a:pt x="2124" y="0"/>
                      </a:moveTo>
                      <a:lnTo>
                        <a:pt x="2130" y="0"/>
                      </a:lnTo>
                      <a:lnTo>
                        <a:pt x="2130" y="6"/>
                      </a:lnTo>
                      <a:lnTo>
                        <a:pt x="2124" y="6"/>
                      </a:lnTo>
                      <a:lnTo>
                        <a:pt x="2124" y="0"/>
                      </a:lnTo>
                      <a:close/>
                      <a:moveTo>
                        <a:pt x="2136" y="0"/>
                      </a:moveTo>
                      <a:lnTo>
                        <a:pt x="2142" y="0"/>
                      </a:lnTo>
                      <a:lnTo>
                        <a:pt x="2142" y="6"/>
                      </a:lnTo>
                      <a:lnTo>
                        <a:pt x="2136" y="6"/>
                      </a:lnTo>
                      <a:lnTo>
                        <a:pt x="2136" y="0"/>
                      </a:lnTo>
                      <a:close/>
                      <a:moveTo>
                        <a:pt x="2148" y="0"/>
                      </a:moveTo>
                      <a:lnTo>
                        <a:pt x="2154" y="0"/>
                      </a:lnTo>
                      <a:lnTo>
                        <a:pt x="2154" y="6"/>
                      </a:lnTo>
                      <a:lnTo>
                        <a:pt x="2148" y="6"/>
                      </a:lnTo>
                      <a:lnTo>
                        <a:pt x="2148" y="0"/>
                      </a:lnTo>
                      <a:close/>
                      <a:moveTo>
                        <a:pt x="2160" y="0"/>
                      </a:moveTo>
                      <a:lnTo>
                        <a:pt x="2166" y="0"/>
                      </a:lnTo>
                      <a:lnTo>
                        <a:pt x="2166" y="6"/>
                      </a:lnTo>
                      <a:lnTo>
                        <a:pt x="2160" y="6"/>
                      </a:lnTo>
                      <a:lnTo>
                        <a:pt x="2160" y="0"/>
                      </a:lnTo>
                      <a:close/>
                      <a:moveTo>
                        <a:pt x="2172" y="0"/>
                      </a:moveTo>
                      <a:lnTo>
                        <a:pt x="2178" y="0"/>
                      </a:lnTo>
                      <a:lnTo>
                        <a:pt x="2178" y="6"/>
                      </a:lnTo>
                      <a:lnTo>
                        <a:pt x="2172" y="6"/>
                      </a:lnTo>
                      <a:lnTo>
                        <a:pt x="2172" y="0"/>
                      </a:lnTo>
                      <a:close/>
                      <a:moveTo>
                        <a:pt x="2184" y="0"/>
                      </a:moveTo>
                      <a:lnTo>
                        <a:pt x="2190" y="0"/>
                      </a:lnTo>
                      <a:lnTo>
                        <a:pt x="2190" y="6"/>
                      </a:lnTo>
                      <a:lnTo>
                        <a:pt x="2184" y="6"/>
                      </a:lnTo>
                      <a:lnTo>
                        <a:pt x="2184" y="0"/>
                      </a:lnTo>
                      <a:close/>
                      <a:moveTo>
                        <a:pt x="2196" y="0"/>
                      </a:moveTo>
                      <a:lnTo>
                        <a:pt x="2202" y="0"/>
                      </a:lnTo>
                      <a:lnTo>
                        <a:pt x="2202" y="6"/>
                      </a:lnTo>
                      <a:lnTo>
                        <a:pt x="2196" y="6"/>
                      </a:lnTo>
                      <a:lnTo>
                        <a:pt x="2196" y="0"/>
                      </a:lnTo>
                      <a:close/>
                      <a:moveTo>
                        <a:pt x="2208" y="0"/>
                      </a:moveTo>
                      <a:lnTo>
                        <a:pt x="2214" y="0"/>
                      </a:lnTo>
                      <a:lnTo>
                        <a:pt x="2214" y="6"/>
                      </a:lnTo>
                      <a:lnTo>
                        <a:pt x="2208" y="6"/>
                      </a:lnTo>
                      <a:lnTo>
                        <a:pt x="2208" y="0"/>
                      </a:lnTo>
                      <a:close/>
                      <a:moveTo>
                        <a:pt x="2220" y="0"/>
                      </a:moveTo>
                      <a:lnTo>
                        <a:pt x="2226" y="0"/>
                      </a:lnTo>
                      <a:lnTo>
                        <a:pt x="2226" y="6"/>
                      </a:lnTo>
                      <a:lnTo>
                        <a:pt x="2220" y="6"/>
                      </a:lnTo>
                      <a:lnTo>
                        <a:pt x="2220" y="0"/>
                      </a:lnTo>
                      <a:close/>
                      <a:moveTo>
                        <a:pt x="2232" y="0"/>
                      </a:moveTo>
                      <a:lnTo>
                        <a:pt x="2238" y="0"/>
                      </a:lnTo>
                      <a:lnTo>
                        <a:pt x="2238" y="6"/>
                      </a:lnTo>
                      <a:lnTo>
                        <a:pt x="2232" y="6"/>
                      </a:lnTo>
                      <a:lnTo>
                        <a:pt x="2232" y="0"/>
                      </a:lnTo>
                      <a:close/>
                      <a:moveTo>
                        <a:pt x="2244" y="0"/>
                      </a:moveTo>
                      <a:lnTo>
                        <a:pt x="2250" y="0"/>
                      </a:lnTo>
                      <a:lnTo>
                        <a:pt x="2250" y="6"/>
                      </a:lnTo>
                      <a:lnTo>
                        <a:pt x="2244" y="6"/>
                      </a:lnTo>
                      <a:lnTo>
                        <a:pt x="2244" y="0"/>
                      </a:lnTo>
                      <a:close/>
                      <a:moveTo>
                        <a:pt x="2256" y="0"/>
                      </a:moveTo>
                      <a:lnTo>
                        <a:pt x="2262" y="0"/>
                      </a:lnTo>
                      <a:lnTo>
                        <a:pt x="2262" y="6"/>
                      </a:lnTo>
                      <a:lnTo>
                        <a:pt x="2256" y="6"/>
                      </a:lnTo>
                      <a:lnTo>
                        <a:pt x="2256" y="0"/>
                      </a:lnTo>
                      <a:close/>
                      <a:moveTo>
                        <a:pt x="2268" y="0"/>
                      </a:moveTo>
                      <a:lnTo>
                        <a:pt x="2274" y="0"/>
                      </a:lnTo>
                      <a:lnTo>
                        <a:pt x="2274" y="6"/>
                      </a:lnTo>
                      <a:lnTo>
                        <a:pt x="2268" y="6"/>
                      </a:lnTo>
                      <a:lnTo>
                        <a:pt x="2268" y="0"/>
                      </a:lnTo>
                      <a:close/>
                      <a:moveTo>
                        <a:pt x="2280" y="0"/>
                      </a:moveTo>
                      <a:lnTo>
                        <a:pt x="2286" y="0"/>
                      </a:lnTo>
                      <a:lnTo>
                        <a:pt x="2286" y="6"/>
                      </a:lnTo>
                      <a:lnTo>
                        <a:pt x="2280" y="6"/>
                      </a:lnTo>
                      <a:lnTo>
                        <a:pt x="2280" y="0"/>
                      </a:lnTo>
                      <a:close/>
                      <a:moveTo>
                        <a:pt x="2292" y="0"/>
                      </a:moveTo>
                      <a:lnTo>
                        <a:pt x="2298" y="0"/>
                      </a:lnTo>
                      <a:lnTo>
                        <a:pt x="2298" y="6"/>
                      </a:lnTo>
                      <a:lnTo>
                        <a:pt x="2292" y="6"/>
                      </a:lnTo>
                      <a:lnTo>
                        <a:pt x="2292" y="0"/>
                      </a:lnTo>
                      <a:close/>
                      <a:moveTo>
                        <a:pt x="2304" y="0"/>
                      </a:moveTo>
                      <a:lnTo>
                        <a:pt x="2310" y="0"/>
                      </a:lnTo>
                      <a:lnTo>
                        <a:pt x="2310" y="6"/>
                      </a:lnTo>
                      <a:lnTo>
                        <a:pt x="2304" y="6"/>
                      </a:lnTo>
                      <a:lnTo>
                        <a:pt x="2304" y="0"/>
                      </a:lnTo>
                      <a:close/>
                      <a:moveTo>
                        <a:pt x="2316" y="0"/>
                      </a:moveTo>
                      <a:lnTo>
                        <a:pt x="2322" y="0"/>
                      </a:lnTo>
                      <a:lnTo>
                        <a:pt x="2322" y="6"/>
                      </a:lnTo>
                      <a:lnTo>
                        <a:pt x="2316" y="6"/>
                      </a:lnTo>
                      <a:lnTo>
                        <a:pt x="2316" y="0"/>
                      </a:lnTo>
                      <a:close/>
                      <a:moveTo>
                        <a:pt x="2328" y="0"/>
                      </a:moveTo>
                      <a:lnTo>
                        <a:pt x="2334" y="0"/>
                      </a:lnTo>
                      <a:lnTo>
                        <a:pt x="2334" y="6"/>
                      </a:lnTo>
                      <a:lnTo>
                        <a:pt x="2328" y="6"/>
                      </a:lnTo>
                      <a:lnTo>
                        <a:pt x="2328" y="0"/>
                      </a:lnTo>
                      <a:close/>
                      <a:moveTo>
                        <a:pt x="2340" y="0"/>
                      </a:moveTo>
                      <a:lnTo>
                        <a:pt x="2346" y="0"/>
                      </a:lnTo>
                      <a:lnTo>
                        <a:pt x="2346" y="6"/>
                      </a:lnTo>
                      <a:lnTo>
                        <a:pt x="2340" y="6"/>
                      </a:lnTo>
                      <a:lnTo>
                        <a:pt x="2340" y="0"/>
                      </a:lnTo>
                      <a:close/>
                      <a:moveTo>
                        <a:pt x="2352" y="0"/>
                      </a:moveTo>
                      <a:lnTo>
                        <a:pt x="2358" y="0"/>
                      </a:lnTo>
                      <a:lnTo>
                        <a:pt x="2358" y="6"/>
                      </a:lnTo>
                      <a:lnTo>
                        <a:pt x="2352" y="6"/>
                      </a:lnTo>
                      <a:lnTo>
                        <a:pt x="2352" y="0"/>
                      </a:lnTo>
                      <a:close/>
                      <a:moveTo>
                        <a:pt x="2364" y="0"/>
                      </a:moveTo>
                      <a:lnTo>
                        <a:pt x="2370" y="0"/>
                      </a:lnTo>
                      <a:lnTo>
                        <a:pt x="2370" y="6"/>
                      </a:lnTo>
                      <a:lnTo>
                        <a:pt x="2364" y="6"/>
                      </a:lnTo>
                      <a:lnTo>
                        <a:pt x="2364" y="0"/>
                      </a:lnTo>
                      <a:close/>
                      <a:moveTo>
                        <a:pt x="2376" y="0"/>
                      </a:moveTo>
                      <a:lnTo>
                        <a:pt x="2382" y="0"/>
                      </a:lnTo>
                      <a:lnTo>
                        <a:pt x="2382" y="6"/>
                      </a:lnTo>
                      <a:lnTo>
                        <a:pt x="2376" y="6"/>
                      </a:lnTo>
                      <a:lnTo>
                        <a:pt x="2376" y="0"/>
                      </a:lnTo>
                      <a:close/>
                      <a:moveTo>
                        <a:pt x="2388" y="0"/>
                      </a:moveTo>
                      <a:lnTo>
                        <a:pt x="2394" y="0"/>
                      </a:lnTo>
                      <a:lnTo>
                        <a:pt x="2394" y="6"/>
                      </a:lnTo>
                      <a:lnTo>
                        <a:pt x="2388" y="6"/>
                      </a:lnTo>
                      <a:lnTo>
                        <a:pt x="2388" y="0"/>
                      </a:lnTo>
                      <a:close/>
                      <a:moveTo>
                        <a:pt x="2400" y="0"/>
                      </a:moveTo>
                      <a:lnTo>
                        <a:pt x="2406" y="0"/>
                      </a:lnTo>
                      <a:lnTo>
                        <a:pt x="2406" y="6"/>
                      </a:lnTo>
                      <a:lnTo>
                        <a:pt x="2400" y="6"/>
                      </a:lnTo>
                      <a:lnTo>
                        <a:pt x="2400" y="0"/>
                      </a:lnTo>
                      <a:close/>
                      <a:moveTo>
                        <a:pt x="2412" y="0"/>
                      </a:moveTo>
                      <a:lnTo>
                        <a:pt x="2418" y="0"/>
                      </a:lnTo>
                      <a:lnTo>
                        <a:pt x="2418" y="6"/>
                      </a:lnTo>
                      <a:lnTo>
                        <a:pt x="2412" y="6"/>
                      </a:lnTo>
                      <a:lnTo>
                        <a:pt x="2412" y="0"/>
                      </a:lnTo>
                      <a:close/>
                      <a:moveTo>
                        <a:pt x="2424" y="0"/>
                      </a:moveTo>
                      <a:lnTo>
                        <a:pt x="2430" y="0"/>
                      </a:lnTo>
                      <a:lnTo>
                        <a:pt x="2430" y="6"/>
                      </a:lnTo>
                      <a:lnTo>
                        <a:pt x="2424" y="6"/>
                      </a:lnTo>
                      <a:lnTo>
                        <a:pt x="2424" y="0"/>
                      </a:lnTo>
                      <a:close/>
                      <a:moveTo>
                        <a:pt x="2436" y="0"/>
                      </a:moveTo>
                      <a:lnTo>
                        <a:pt x="2442" y="0"/>
                      </a:lnTo>
                      <a:lnTo>
                        <a:pt x="2442" y="6"/>
                      </a:lnTo>
                      <a:lnTo>
                        <a:pt x="2436" y="6"/>
                      </a:lnTo>
                      <a:lnTo>
                        <a:pt x="2436" y="0"/>
                      </a:lnTo>
                      <a:close/>
                      <a:moveTo>
                        <a:pt x="2448" y="0"/>
                      </a:moveTo>
                      <a:lnTo>
                        <a:pt x="2454" y="0"/>
                      </a:lnTo>
                      <a:lnTo>
                        <a:pt x="2454" y="6"/>
                      </a:lnTo>
                      <a:lnTo>
                        <a:pt x="2448" y="6"/>
                      </a:lnTo>
                      <a:lnTo>
                        <a:pt x="2448" y="0"/>
                      </a:lnTo>
                      <a:close/>
                      <a:moveTo>
                        <a:pt x="2460" y="0"/>
                      </a:moveTo>
                      <a:lnTo>
                        <a:pt x="2466" y="0"/>
                      </a:lnTo>
                      <a:lnTo>
                        <a:pt x="2466" y="6"/>
                      </a:lnTo>
                      <a:lnTo>
                        <a:pt x="2460" y="6"/>
                      </a:lnTo>
                      <a:lnTo>
                        <a:pt x="2460" y="0"/>
                      </a:lnTo>
                      <a:close/>
                      <a:moveTo>
                        <a:pt x="2472" y="0"/>
                      </a:moveTo>
                      <a:lnTo>
                        <a:pt x="2478" y="0"/>
                      </a:lnTo>
                      <a:lnTo>
                        <a:pt x="2478" y="6"/>
                      </a:lnTo>
                      <a:lnTo>
                        <a:pt x="2472" y="6"/>
                      </a:lnTo>
                      <a:lnTo>
                        <a:pt x="2472" y="0"/>
                      </a:lnTo>
                      <a:close/>
                      <a:moveTo>
                        <a:pt x="2484" y="0"/>
                      </a:moveTo>
                      <a:lnTo>
                        <a:pt x="2490" y="0"/>
                      </a:lnTo>
                      <a:lnTo>
                        <a:pt x="2490" y="6"/>
                      </a:lnTo>
                      <a:lnTo>
                        <a:pt x="2484" y="6"/>
                      </a:lnTo>
                      <a:lnTo>
                        <a:pt x="2484" y="0"/>
                      </a:lnTo>
                      <a:close/>
                      <a:moveTo>
                        <a:pt x="2496" y="0"/>
                      </a:moveTo>
                      <a:lnTo>
                        <a:pt x="2502" y="0"/>
                      </a:lnTo>
                      <a:lnTo>
                        <a:pt x="2502" y="6"/>
                      </a:lnTo>
                      <a:lnTo>
                        <a:pt x="2496" y="6"/>
                      </a:lnTo>
                      <a:lnTo>
                        <a:pt x="2496" y="0"/>
                      </a:lnTo>
                      <a:close/>
                      <a:moveTo>
                        <a:pt x="2508" y="0"/>
                      </a:moveTo>
                      <a:lnTo>
                        <a:pt x="2514" y="0"/>
                      </a:lnTo>
                      <a:lnTo>
                        <a:pt x="2514" y="6"/>
                      </a:lnTo>
                      <a:lnTo>
                        <a:pt x="2508" y="6"/>
                      </a:lnTo>
                      <a:lnTo>
                        <a:pt x="2508" y="0"/>
                      </a:lnTo>
                      <a:close/>
                      <a:moveTo>
                        <a:pt x="2520" y="0"/>
                      </a:moveTo>
                      <a:lnTo>
                        <a:pt x="2526" y="0"/>
                      </a:lnTo>
                      <a:lnTo>
                        <a:pt x="2526" y="6"/>
                      </a:lnTo>
                      <a:lnTo>
                        <a:pt x="2520" y="6"/>
                      </a:lnTo>
                      <a:lnTo>
                        <a:pt x="2520" y="0"/>
                      </a:lnTo>
                      <a:close/>
                      <a:moveTo>
                        <a:pt x="2532" y="0"/>
                      </a:moveTo>
                      <a:lnTo>
                        <a:pt x="2538" y="0"/>
                      </a:lnTo>
                      <a:lnTo>
                        <a:pt x="2538" y="6"/>
                      </a:lnTo>
                      <a:lnTo>
                        <a:pt x="2532" y="6"/>
                      </a:lnTo>
                      <a:lnTo>
                        <a:pt x="2532" y="0"/>
                      </a:lnTo>
                      <a:close/>
                      <a:moveTo>
                        <a:pt x="2544" y="0"/>
                      </a:moveTo>
                      <a:lnTo>
                        <a:pt x="2550" y="0"/>
                      </a:lnTo>
                      <a:lnTo>
                        <a:pt x="2550" y="6"/>
                      </a:lnTo>
                      <a:lnTo>
                        <a:pt x="2544" y="6"/>
                      </a:lnTo>
                      <a:lnTo>
                        <a:pt x="2544" y="0"/>
                      </a:lnTo>
                      <a:close/>
                      <a:moveTo>
                        <a:pt x="2556" y="0"/>
                      </a:moveTo>
                      <a:lnTo>
                        <a:pt x="2562" y="0"/>
                      </a:lnTo>
                      <a:lnTo>
                        <a:pt x="2562" y="6"/>
                      </a:lnTo>
                      <a:lnTo>
                        <a:pt x="2556" y="6"/>
                      </a:lnTo>
                      <a:lnTo>
                        <a:pt x="2556" y="0"/>
                      </a:lnTo>
                      <a:close/>
                      <a:moveTo>
                        <a:pt x="2568" y="0"/>
                      </a:moveTo>
                      <a:lnTo>
                        <a:pt x="2574" y="0"/>
                      </a:lnTo>
                      <a:lnTo>
                        <a:pt x="2574" y="6"/>
                      </a:lnTo>
                      <a:lnTo>
                        <a:pt x="2568" y="6"/>
                      </a:lnTo>
                      <a:lnTo>
                        <a:pt x="2568" y="0"/>
                      </a:lnTo>
                      <a:close/>
                      <a:moveTo>
                        <a:pt x="2580" y="0"/>
                      </a:moveTo>
                      <a:lnTo>
                        <a:pt x="2586" y="0"/>
                      </a:lnTo>
                      <a:lnTo>
                        <a:pt x="2586" y="6"/>
                      </a:lnTo>
                      <a:lnTo>
                        <a:pt x="2580" y="6"/>
                      </a:lnTo>
                      <a:lnTo>
                        <a:pt x="2580" y="0"/>
                      </a:lnTo>
                      <a:close/>
                      <a:moveTo>
                        <a:pt x="2592" y="0"/>
                      </a:moveTo>
                      <a:lnTo>
                        <a:pt x="2598" y="0"/>
                      </a:lnTo>
                      <a:lnTo>
                        <a:pt x="2598" y="6"/>
                      </a:lnTo>
                      <a:lnTo>
                        <a:pt x="2592" y="6"/>
                      </a:lnTo>
                      <a:lnTo>
                        <a:pt x="2592" y="0"/>
                      </a:lnTo>
                      <a:close/>
                      <a:moveTo>
                        <a:pt x="2604" y="0"/>
                      </a:moveTo>
                      <a:lnTo>
                        <a:pt x="2610" y="0"/>
                      </a:lnTo>
                      <a:lnTo>
                        <a:pt x="2610" y="6"/>
                      </a:lnTo>
                      <a:lnTo>
                        <a:pt x="2604" y="6"/>
                      </a:lnTo>
                      <a:lnTo>
                        <a:pt x="2604" y="0"/>
                      </a:lnTo>
                      <a:close/>
                      <a:moveTo>
                        <a:pt x="2616" y="0"/>
                      </a:moveTo>
                      <a:lnTo>
                        <a:pt x="2622" y="0"/>
                      </a:lnTo>
                      <a:lnTo>
                        <a:pt x="2622" y="6"/>
                      </a:lnTo>
                      <a:lnTo>
                        <a:pt x="2616" y="6"/>
                      </a:lnTo>
                      <a:lnTo>
                        <a:pt x="2616" y="0"/>
                      </a:lnTo>
                      <a:close/>
                      <a:moveTo>
                        <a:pt x="2628" y="0"/>
                      </a:moveTo>
                      <a:lnTo>
                        <a:pt x="2634" y="0"/>
                      </a:lnTo>
                      <a:lnTo>
                        <a:pt x="2634" y="6"/>
                      </a:lnTo>
                      <a:lnTo>
                        <a:pt x="2628" y="6"/>
                      </a:lnTo>
                      <a:lnTo>
                        <a:pt x="2628" y="0"/>
                      </a:lnTo>
                      <a:close/>
                      <a:moveTo>
                        <a:pt x="2640" y="0"/>
                      </a:moveTo>
                      <a:lnTo>
                        <a:pt x="2646" y="0"/>
                      </a:lnTo>
                      <a:lnTo>
                        <a:pt x="2646" y="6"/>
                      </a:lnTo>
                      <a:lnTo>
                        <a:pt x="2640" y="6"/>
                      </a:lnTo>
                      <a:lnTo>
                        <a:pt x="2640" y="0"/>
                      </a:lnTo>
                      <a:close/>
                      <a:moveTo>
                        <a:pt x="2652" y="0"/>
                      </a:moveTo>
                      <a:lnTo>
                        <a:pt x="2658" y="0"/>
                      </a:lnTo>
                      <a:lnTo>
                        <a:pt x="2658" y="6"/>
                      </a:lnTo>
                      <a:lnTo>
                        <a:pt x="2652" y="6"/>
                      </a:lnTo>
                      <a:lnTo>
                        <a:pt x="2652" y="0"/>
                      </a:lnTo>
                      <a:close/>
                      <a:moveTo>
                        <a:pt x="2664" y="0"/>
                      </a:moveTo>
                      <a:lnTo>
                        <a:pt x="2670" y="0"/>
                      </a:lnTo>
                      <a:lnTo>
                        <a:pt x="2670" y="6"/>
                      </a:lnTo>
                      <a:lnTo>
                        <a:pt x="2664" y="6"/>
                      </a:lnTo>
                      <a:lnTo>
                        <a:pt x="2664" y="0"/>
                      </a:lnTo>
                      <a:close/>
                      <a:moveTo>
                        <a:pt x="2676" y="0"/>
                      </a:moveTo>
                      <a:lnTo>
                        <a:pt x="2682" y="0"/>
                      </a:lnTo>
                      <a:lnTo>
                        <a:pt x="2682" y="6"/>
                      </a:lnTo>
                      <a:lnTo>
                        <a:pt x="2676" y="6"/>
                      </a:lnTo>
                      <a:lnTo>
                        <a:pt x="2676" y="0"/>
                      </a:lnTo>
                      <a:close/>
                      <a:moveTo>
                        <a:pt x="2688" y="0"/>
                      </a:moveTo>
                      <a:lnTo>
                        <a:pt x="2694" y="0"/>
                      </a:lnTo>
                      <a:lnTo>
                        <a:pt x="2694" y="6"/>
                      </a:lnTo>
                      <a:lnTo>
                        <a:pt x="2688" y="6"/>
                      </a:lnTo>
                      <a:lnTo>
                        <a:pt x="2688" y="0"/>
                      </a:lnTo>
                      <a:close/>
                      <a:moveTo>
                        <a:pt x="2700" y="0"/>
                      </a:moveTo>
                      <a:lnTo>
                        <a:pt x="2706" y="0"/>
                      </a:lnTo>
                      <a:lnTo>
                        <a:pt x="2706" y="6"/>
                      </a:lnTo>
                      <a:lnTo>
                        <a:pt x="2700" y="6"/>
                      </a:lnTo>
                      <a:lnTo>
                        <a:pt x="2700" y="0"/>
                      </a:lnTo>
                      <a:close/>
                      <a:moveTo>
                        <a:pt x="2712" y="0"/>
                      </a:moveTo>
                      <a:lnTo>
                        <a:pt x="2718" y="0"/>
                      </a:lnTo>
                      <a:lnTo>
                        <a:pt x="2718" y="6"/>
                      </a:lnTo>
                      <a:lnTo>
                        <a:pt x="2712" y="6"/>
                      </a:lnTo>
                      <a:lnTo>
                        <a:pt x="2712" y="0"/>
                      </a:lnTo>
                      <a:close/>
                      <a:moveTo>
                        <a:pt x="2724" y="0"/>
                      </a:moveTo>
                      <a:lnTo>
                        <a:pt x="2730" y="0"/>
                      </a:lnTo>
                      <a:lnTo>
                        <a:pt x="2730" y="6"/>
                      </a:lnTo>
                      <a:lnTo>
                        <a:pt x="2724" y="6"/>
                      </a:lnTo>
                      <a:lnTo>
                        <a:pt x="2724" y="0"/>
                      </a:lnTo>
                      <a:close/>
                      <a:moveTo>
                        <a:pt x="2736" y="0"/>
                      </a:moveTo>
                      <a:lnTo>
                        <a:pt x="2742" y="0"/>
                      </a:lnTo>
                      <a:lnTo>
                        <a:pt x="2742" y="6"/>
                      </a:lnTo>
                      <a:lnTo>
                        <a:pt x="2736" y="6"/>
                      </a:lnTo>
                      <a:lnTo>
                        <a:pt x="2736" y="0"/>
                      </a:lnTo>
                      <a:close/>
                      <a:moveTo>
                        <a:pt x="2748" y="0"/>
                      </a:moveTo>
                      <a:lnTo>
                        <a:pt x="2754" y="0"/>
                      </a:lnTo>
                      <a:lnTo>
                        <a:pt x="2754" y="6"/>
                      </a:lnTo>
                      <a:lnTo>
                        <a:pt x="2748" y="6"/>
                      </a:lnTo>
                      <a:lnTo>
                        <a:pt x="2748" y="0"/>
                      </a:lnTo>
                      <a:close/>
                      <a:moveTo>
                        <a:pt x="2760" y="0"/>
                      </a:moveTo>
                      <a:lnTo>
                        <a:pt x="2766" y="0"/>
                      </a:lnTo>
                      <a:lnTo>
                        <a:pt x="2766" y="6"/>
                      </a:lnTo>
                      <a:lnTo>
                        <a:pt x="2760" y="6"/>
                      </a:lnTo>
                      <a:lnTo>
                        <a:pt x="2760" y="0"/>
                      </a:lnTo>
                      <a:close/>
                      <a:moveTo>
                        <a:pt x="2772" y="0"/>
                      </a:moveTo>
                      <a:lnTo>
                        <a:pt x="2778" y="0"/>
                      </a:lnTo>
                      <a:lnTo>
                        <a:pt x="2778" y="6"/>
                      </a:lnTo>
                      <a:lnTo>
                        <a:pt x="2772" y="6"/>
                      </a:lnTo>
                      <a:lnTo>
                        <a:pt x="2772" y="0"/>
                      </a:lnTo>
                      <a:close/>
                      <a:moveTo>
                        <a:pt x="2784" y="0"/>
                      </a:moveTo>
                      <a:lnTo>
                        <a:pt x="2790" y="0"/>
                      </a:lnTo>
                      <a:lnTo>
                        <a:pt x="2790" y="6"/>
                      </a:lnTo>
                      <a:lnTo>
                        <a:pt x="2784" y="6"/>
                      </a:lnTo>
                      <a:lnTo>
                        <a:pt x="2784" y="0"/>
                      </a:lnTo>
                      <a:close/>
                      <a:moveTo>
                        <a:pt x="2796" y="0"/>
                      </a:moveTo>
                      <a:lnTo>
                        <a:pt x="2802" y="0"/>
                      </a:lnTo>
                      <a:lnTo>
                        <a:pt x="2802" y="6"/>
                      </a:lnTo>
                      <a:lnTo>
                        <a:pt x="2796" y="6"/>
                      </a:lnTo>
                      <a:lnTo>
                        <a:pt x="2796" y="0"/>
                      </a:lnTo>
                      <a:close/>
                      <a:moveTo>
                        <a:pt x="2808" y="0"/>
                      </a:moveTo>
                      <a:lnTo>
                        <a:pt x="2814" y="0"/>
                      </a:lnTo>
                      <a:lnTo>
                        <a:pt x="2814" y="6"/>
                      </a:lnTo>
                      <a:lnTo>
                        <a:pt x="2808" y="6"/>
                      </a:lnTo>
                      <a:lnTo>
                        <a:pt x="2808" y="0"/>
                      </a:lnTo>
                      <a:close/>
                      <a:moveTo>
                        <a:pt x="2820" y="0"/>
                      </a:moveTo>
                      <a:lnTo>
                        <a:pt x="2826" y="0"/>
                      </a:lnTo>
                      <a:lnTo>
                        <a:pt x="2826" y="6"/>
                      </a:lnTo>
                      <a:lnTo>
                        <a:pt x="2820" y="6"/>
                      </a:lnTo>
                      <a:lnTo>
                        <a:pt x="2820" y="0"/>
                      </a:lnTo>
                      <a:close/>
                      <a:moveTo>
                        <a:pt x="2832" y="0"/>
                      </a:moveTo>
                      <a:lnTo>
                        <a:pt x="2838" y="0"/>
                      </a:lnTo>
                      <a:lnTo>
                        <a:pt x="2838" y="6"/>
                      </a:lnTo>
                      <a:lnTo>
                        <a:pt x="2832" y="6"/>
                      </a:lnTo>
                      <a:lnTo>
                        <a:pt x="2832" y="0"/>
                      </a:lnTo>
                      <a:close/>
                      <a:moveTo>
                        <a:pt x="2844" y="0"/>
                      </a:moveTo>
                      <a:lnTo>
                        <a:pt x="2850" y="0"/>
                      </a:lnTo>
                      <a:lnTo>
                        <a:pt x="2850" y="6"/>
                      </a:lnTo>
                      <a:lnTo>
                        <a:pt x="2844" y="6"/>
                      </a:lnTo>
                      <a:lnTo>
                        <a:pt x="2844" y="0"/>
                      </a:lnTo>
                      <a:close/>
                      <a:moveTo>
                        <a:pt x="2856" y="0"/>
                      </a:moveTo>
                      <a:lnTo>
                        <a:pt x="2862" y="0"/>
                      </a:lnTo>
                      <a:lnTo>
                        <a:pt x="2862" y="6"/>
                      </a:lnTo>
                      <a:lnTo>
                        <a:pt x="2856" y="6"/>
                      </a:lnTo>
                      <a:lnTo>
                        <a:pt x="2856" y="0"/>
                      </a:lnTo>
                      <a:close/>
                      <a:moveTo>
                        <a:pt x="2868" y="0"/>
                      </a:moveTo>
                      <a:lnTo>
                        <a:pt x="2874" y="0"/>
                      </a:lnTo>
                      <a:lnTo>
                        <a:pt x="2874" y="6"/>
                      </a:lnTo>
                      <a:lnTo>
                        <a:pt x="2868" y="6"/>
                      </a:lnTo>
                      <a:lnTo>
                        <a:pt x="2868" y="0"/>
                      </a:lnTo>
                      <a:close/>
                      <a:moveTo>
                        <a:pt x="2880" y="0"/>
                      </a:moveTo>
                      <a:lnTo>
                        <a:pt x="2886" y="0"/>
                      </a:lnTo>
                      <a:lnTo>
                        <a:pt x="2886" y="6"/>
                      </a:lnTo>
                      <a:lnTo>
                        <a:pt x="2880" y="6"/>
                      </a:lnTo>
                      <a:lnTo>
                        <a:pt x="2880" y="0"/>
                      </a:lnTo>
                      <a:close/>
                      <a:moveTo>
                        <a:pt x="2892" y="0"/>
                      </a:moveTo>
                      <a:lnTo>
                        <a:pt x="2898" y="0"/>
                      </a:lnTo>
                      <a:lnTo>
                        <a:pt x="2898" y="6"/>
                      </a:lnTo>
                      <a:lnTo>
                        <a:pt x="2892" y="6"/>
                      </a:lnTo>
                      <a:lnTo>
                        <a:pt x="2892" y="0"/>
                      </a:lnTo>
                      <a:close/>
                      <a:moveTo>
                        <a:pt x="2904" y="0"/>
                      </a:moveTo>
                      <a:lnTo>
                        <a:pt x="2910" y="0"/>
                      </a:lnTo>
                      <a:lnTo>
                        <a:pt x="2910" y="6"/>
                      </a:lnTo>
                      <a:lnTo>
                        <a:pt x="2904" y="6"/>
                      </a:lnTo>
                      <a:lnTo>
                        <a:pt x="2904" y="0"/>
                      </a:lnTo>
                      <a:close/>
                      <a:moveTo>
                        <a:pt x="2916" y="0"/>
                      </a:moveTo>
                      <a:lnTo>
                        <a:pt x="2922" y="0"/>
                      </a:lnTo>
                      <a:lnTo>
                        <a:pt x="2922" y="6"/>
                      </a:lnTo>
                      <a:lnTo>
                        <a:pt x="2916" y="6"/>
                      </a:lnTo>
                      <a:lnTo>
                        <a:pt x="2916" y="0"/>
                      </a:lnTo>
                      <a:close/>
                      <a:moveTo>
                        <a:pt x="2928" y="0"/>
                      </a:moveTo>
                      <a:lnTo>
                        <a:pt x="2934" y="0"/>
                      </a:lnTo>
                      <a:lnTo>
                        <a:pt x="2934" y="6"/>
                      </a:lnTo>
                      <a:lnTo>
                        <a:pt x="2928" y="6"/>
                      </a:lnTo>
                      <a:lnTo>
                        <a:pt x="2928" y="0"/>
                      </a:lnTo>
                      <a:close/>
                      <a:moveTo>
                        <a:pt x="2940" y="0"/>
                      </a:moveTo>
                      <a:lnTo>
                        <a:pt x="2946" y="0"/>
                      </a:lnTo>
                      <a:lnTo>
                        <a:pt x="2946" y="6"/>
                      </a:lnTo>
                      <a:lnTo>
                        <a:pt x="2940" y="6"/>
                      </a:lnTo>
                      <a:lnTo>
                        <a:pt x="2940" y="0"/>
                      </a:lnTo>
                      <a:close/>
                      <a:moveTo>
                        <a:pt x="2952" y="0"/>
                      </a:moveTo>
                      <a:lnTo>
                        <a:pt x="2958" y="0"/>
                      </a:lnTo>
                      <a:lnTo>
                        <a:pt x="2958" y="6"/>
                      </a:lnTo>
                      <a:lnTo>
                        <a:pt x="2952" y="6"/>
                      </a:lnTo>
                      <a:lnTo>
                        <a:pt x="2952" y="0"/>
                      </a:lnTo>
                      <a:close/>
                      <a:moveTo>
                        <a:pt x="2964" y="0"/>
                      </a:moveTo>
                      <a:lnTo>
                        <a:pt x="2970" y="0"/>
                      </a:lnTo>
                      <a:lnTo>
                        <a:pt x="2970" y="6"/>
                      </a:lnTo>
                      <a:lnTo>
                        <a:pt x="2964" y="6"/>
                      </a:lnTo>
                      <a:lnTo>
                        <a:pt x="2964" y="0"/>
                      </a:lnTo>
                      <a:close/>
                      <a:moveTo>
                        <a:pt x="2976" y="0"/>
                      </a:moveTo>
                      <a:lnTo>
                        <a:pt x="2982" y="0"/>
                      </a:lnTo>
                      <a:lnTo>
                        <a:pt x="2982" y="6"/>
                      </a:lnTo>
                      <a:lnTo>
                        <a:pt x="2976" y="6"/>
                      </a:lnTo>
                      <a:lnTo>
                        <a:pt x="2976" y="0"/>
                      </a:lnTo>
                      <a:close/>
                      <a:moveTo>
                        <a:pt x="2988" y="0"/>
                      </a:moveTo>
                      <a:lnTo>
                        <a:pt x="2994" y="0"/>
                      </a:lnTo>
                      <a:lnTo>
                        <a:pt x="2994" y="6"/>
                      </a:lnTo>
                      <a:lnTo>
                        <a:pt x="2988" y="6"/>
                      </a:lnTo>
                      <a:lnTo>
                        <a:pt x="2988" y="0"/>
                      </a:lnTo>
                      <a:close/>
                      <a:moveTo>
                        <a:pt x="3000" y="0"/>
                      </a:moveTo>
                      <a:lnTo>
                        <a:pt x="3006" y="0"/>
                      </a:lnTo>
                      <a:lnTo>
                        <a:pt x="3006" y="6"/>
                      </a:lnTo>
                      <a:lnTo>
                        <a:pt x="3000" y="6"/>
                      </a:lnTo>
                      <a:lnTo>
                        <a:pt x="3000" y="0"/>
                      </a:lnTo>
                      <a:close/>
                      <a:moveTo>
                        <a:pt x="3012" y="0"/>
                      </a:moveTo>
                      <a:lnTo>
                        <a:pt x="3018" y="0"/>
                      </a:lnTo>
                      <a:lnTo>
                        <a:pt x="3018" y="6"/>
                      </a:lnTo>
                      <a:lnTo>
                        <a:pt x="3012" y="6"/>
                      </a:lnTo>
                      <a:lnTo>
                        <a:pt x="3012" y="0"/>
                      </a:lnTo>
                      <a:close/>
                      <a:moveTo>
                        <a:pt x="3024" y="0"/>
                      </a:moveTo>
                      <a:lnTo>
                        <a:pt x="3030" y="0"/>
                      </a:lnTo>
                      <a:lnTo>
                        <a:pt x="3030" y="6"/>
                      </a:lnTo>
                      <a:lnTo>
                        <a:pt x="3024" y="6"/>
                      </a:lnTo>
                      <a:lnTo>
                        <a:pt x="3024" y="0"/>
                      </a:lnTo>
                      <a:close/>
                      <a:moveTo>
                        <a:pt x="3036" y="0"/>
                      </a:moveTo>
                      <a:lnTo>
                        <a:pt x="3042" y="0"/>
                      </a:lnTo>
                      <a:lnTo>
                        <a:pt x="3042" y="6"/>
                      </a:lnTo>
                      <a:lnTo>
                        <a:pt x="3036" y="6"/>
                      </a:lnTo>
                      <a:lnTo>
                        <a:pt x="3036" y="0"/>
                      </a:lnTo>
                      <a:close/>
                      <a:moveTo>
                        <a:pt x="3048" y="0"/>
                      </a:moveTo>
                      <a:lnTo>
                        <a:pt x="3054" y="0"/>
                      </a:lnTo>
                      <a:lnTo>
                        <a:pt x="3054" y="6"/>
                      </a:lnTo>
                      <a:lnTo>
                        <a:pt x="3048" y="6"/>
                      </a:lnTo>
                      <a:lnTo>
                        <a:pt x="3048" y="0"/>
                      </a:lnTo>
                      <a:close/>
                      <a:moveTo>
                        <a:pt x="3060" y="0"/>
                      </a:moveTo>
                      <a:lnTo>
                        <a:pt x="3066" y="0"/>
                      </a:lnTo>
                      <a:lnTo>
                        <a:pt x="3066" y="6"/>
                      </a:lnTo>
                      <a:lnTo>
                        <a:pt x="3060" y="6"/>
                      </a:lnTo>
                      <a:lnTo>
                        <a:pt x="3060" y="0"/>
                      </a:lnTo>
                      <a:close/>
                      <a:moveTo>
                        <a:pt x="3072" y="0"/>
                      </a:moveTo>
                      <a:lnTo>
                        <a:pt x="3078" y="0"/>
                      </a:lnTo>
                      <a:lnTo>
                        <a:pt x="3078" y="6"/>
                      </a:lnTo>
                      <a:lnTo>
                        <a:pt x="3072" y="6"/>
                      </a:lnTo>
                      <a:lnTo>
                        <a:pt x="3072" y="0"/>
                      </a:lnTo>
                      <a:close/>
                      <a:moveTo>
                        <a:pt x="3084" y="0"/>
                      </a:moveTo>
                      <a:lnTo>
                        <a:pt x="3090" y="0"/>
                      </a:lnTo>
                      <a:lnTo>
                        <a:pt x="3090" y="6"/>
                      </a:lnTo>
                      <a:lnTo>
                        <a:pt x="3084" y="6"/>
                      </a:lnTo>
                      <a:lnTo>
                        <a:pt x="3084" y="0"/>
                      </a:lnTo>
                      <a:close/>
                      <a:moveTo>
                        <a:pt x="3096" y="0"/>
                      </a:moveTo>
                      <a:lnTo>
                        <a:pt x="3102" y="0"/>
                      </a:lnTo>
                      <a:lnTo>
                        <a:pt x="3102" y="6"/>
                      </a:lnTo>
                      <a:lnTo>
                        <a:pt x="3096" y="6"/>
                      </a:lnTo>
                      <a:lnTo>
                        <a:pt x="3096" y="0"/>
                      </a:lnTo>
                      <a:close/>
                      <a:moveTo>
                        <a:pt x="3108" y="0"/>
                      </a:moveTo>
                      <a:lnTo>
                        <a:pt x="3114" y="0"/>
                      </a:lnTo>
                      <a:lnTo>
                        <a:pt x="3114" y="6"/>
                      </a:lnTo>
                      <a:lnTo>
                        <a:pt x="3108" y="6"/>
                      </a:lnTo>
                      <a:lnTo>
                        <a:pt x="3108" y="0"/>
                      </a:lnTo>
                      <a:close/>
                      <a:moveTo>
                        <a:pt x="3120" y="0"/>
                      </a:moveTo>
                      <a:lnTo>
                        <a:pt x="3126" y="0"/>
                      </a:lnTo>
                      <a:lnTo>
                        <a:pt x="3126" y="6"/>
                      </a:lnTo>
                      <a:lnTo>
                        <a:pt x="3120" y="6"/>
                      </a:lnTo>
                      <a:lnTo>
                        <a:pt x="3120" y="0"/>
                      </a:lnTo>
                      <a:close/>
                      <a:moveTo>
                        <a:pt x="3132" y="0"/>
                      </a:moveTo>
                      <a:lnTo>
                        <a:pt x="3138" y="0"/>
                      </a:lnTo>
                      <a:lnTo>
                        <a:pt x="3138" y="6"/>
                      </a:lnTo>
                      <a:lnTo>
                        <a:pt x="3132" y="6"/>
                      </a:lnTo>
                      <a:lnTo>
                        <a:pt x="3132" y="0"/>
                      </a:lnTo>
                      <a:close/>
                      <a:moveTo>
                        <a:pt x="3144" y="0"/>
                      </a:moveTo>
                      <a:lnTo>
                        <a:pt x="3150" y="0"/>
                      </a:lnTo>
                      <a:lnTo>
                        <a:pt x="3150" y="6"/>
                      </a:lnTo>
                      <a:lnTo>
                        <a:pt x="3144" y="6"/>
                      </a:lnTo>
                      <a:lnTo>
                        <a:pt x="3144" y="0"/>
                      </a:lnTo>
                      <a:close/>
                      <a:moveTo>
                        <a:pt x="3156" y="0"/>
                      </a:moveTo>
                      <a:lnTo>
                        <a:pt x="3162" y="0"/>
                      </a:lnTo>
                      <a:lnTo>
                        <a:pt x="3162" y="6"/>
                      </a:lnTo>
                      <a:lnTo>
                        <a:pt x="3156" y="6"/>
                      </a:lnTo>
                      <a:lnTo>
                        <a:pt x="3156" y="0"/>
                      </a:lnTo>
                      <a:close/>
                      <a:moveTo>
                        <a:pt x="3168" y="0"/>
                      </a:moveTo>
                      <a:lnTo>
                        <a:pt x="3174" y="0"/>
                      </a:lnTo>
                      <a:lnTo>
                        <a:pt x="3174" y="6"/>
                      </a:lnTo>
                      <a:lnTo>
                        <a:pt x="3168" y="6"/>
                      </a:lnTo>
                      <a:lnTo>
                        <a:pt x="3168" y="0"/>
                      </a:lnTo>
                      <a:close/>
                      <a:moveTo>
                        <a:pt x="3180" y="0"/>
                      </a:moveTo>
                      <a:lnTo>
                        <a:pt x="3186" y="0"/>
                      </a:lnTo>
                      <a:lnTo>
                        <a:pt x="3186" y="6"/>
                      </a:lnTo>
                      <a:lnTo>
                        <a:pt x="3180" y="6"/>
                      </a:lnTo>
                      <a:lnTo>
                        <a:pt x="3180" y="0"/>
                      </a:lnTo>
                      <a:close/>
                      <a:moveTo>
                        <a:pt x="3192" y="0"/>
                      </a:moveTo>
                      <a:lnTo>
                        <a:pt x="3198" y="0"/>
                      </a:lnTo>
                      <a:lnTo>
                        <a:pt x="3198" y="6"/>
                      </a:lnTo>
                      <a:lnTo>
                        <a:pt x="3192" y="6"/>
                      </a:lnTo>
                      <a:lnTo>
                        <a:pt x="3192" y="0"/>
                      </a:lnTo>
                      <a:close/>
                      <a:moveTo>
                        <a:pt x="3204" y="0"/>
                      </a:moveTo>
                      <a:lnTo>
                        <a:pt x="3210" y="0"/>
                      </a:lnTo>
                      <a:lnTo>
                        <a:pt x="3210" y="6"/>
                      </a:lnTo>
                      <a:lnTo>
                        <a:pt x="3204" y="6"/>
                      </a:lnTo>
                      <a:lnTo>
                        <a:pt x="3204" y="0"/>
                      </a:lnTo>
                      <a:close/>
                      <a:moveTo>
                        <a:pt x="3216" y="0"/>
                      </a:moveTo>
                      <a:lnTo>
                        <a:pt x="3222" y="0"/>
                      </a:lnTo>
                      <a:lnTo>
                        <a:pt x="3222" y="6"/>
                      </a:lnTo>
                      <a:lnTo>
                        <a:pt x="3216" y="6"/>
                      </a:lnTo>
                      <a:lnTo>
                        <a:pt x="3216" y="0"/>
                      </a:lnTo>
                      <a:close/>
                      <a:moveTo>
                        <a:pt x="3228" y="0"/>
                      </a:moveTo>
                      <a:lnTo>
                        <a:pt x="3234" y="0"/>
                      </a:lnTo>
                      <a:lnTo>
                        <a:pt x="3234" y="6"/>
                      </a:lnTo>
                      <a:lnTo>
                        <a:pt x="3228" y="6"/>
                      </a:lnTo>
                      <a:lnTo>
                        <a:pt x="3228" y="0"/>
                      </a:lnTo>
                      <a:close/>
                      <a:moveTo>
                        <a:pt x="3240" y="0"/>
                      </a:moveTo>
                      <a:lnTo>
                        <a:pt x="3246" y="0"/>
                      </a:lnTo>
                      <a:lnTo>
                        <a:pt x="3246" y="6"/>
                      </a:lnTo>
                      <a:lnTo>
                        <a:pt x="3240" y="6"/>
                      </a:lnTo>
                      <a:lnTo>
                        <a:pt x="3240" y="0"/>
                      </a:lnTo>
                      <a:close/>
                      <a:moveTo>
                        <a:pt x="3252" y="0"/>
                      </a:moveTo>
                      <a:lnTo>
                        <a:pt x="3258" y="0"/>
                      </a:lnTo>
                      <a:lnTo>
                        <a:pt x="3258" y="6"/>
                      </a:lnTo>
                      <a:lnTo>
                        <a:pt x="3252" y="6"/>
                      </a:lnTo>
                      <a:lnTo>
                        <a:pt x="3252" y="0"/>
                      </a:lnTo>
                      <a:close/>
                      <a:moveTo>
                        <a:pt x="3264" y="0"/>
                      </a:moveTo>
                      <a:lnTo>
                        <a:pt x="3270" y="0"/>
                      </a:lnTo>
                      <a:lnTo>
                        <a:pt x="3270" y="6"/>
                      </a:lnTo>
                      <a:lnTo>
                        <a:pt x="3264" y="6"/>
                      </a:lnTo>
                      <a:lnTo>
                        <a:pt x="3264" y="0"/>
                      </a:lnTo>
                      <a:close/>
                      <a:moveTo>
                        <a:pt x="3276" y="0"/>
                      </a:moveTo>
                      <a:lnTo>
                        <a:pt x="3282" y="0"/>
                      </a:lnTo>
                      <a:lnTo>
                        <a:pt x="3282" y="6"/>
                      </a:lnTo>
                      <a:lnTo>
                        <a:pt x="3276" y="6"/>
                      </a:lnTo>
                      <a:lnTo>
                        <a:pt x="3276" y="0"/>
                      </a:lnTo>
                      <a:close/>
                      <a:moveTo>
                        <a:pt x="3288" y="0"/>
                      </a:moveTo>
                      <a:lnTo>
                        <a:pt x="3294" y="0"/>
                      </a:lnTo>
                      <a:lnTo>
                        <a:pt x="3294" y="6"/>
                      </a:lnTo>
                      <a:lnTo>
                        <a:pt x="3288" y="6"/>
                      </a:lnTo>
                      <a:lnTo>
                        <a:pt x="3288" y="0"/>
                      </a:lnTo>
                      <a:close/>
                      <a:moveTo>
                        <a:pt x="3300" y="0"/>
                      </a:moveTo>
                      <a:lnTo>
                        <a:pt x="3306" y="0"/>
                      </a:lnTo>
                      <a:lnTo>
                        <a:pt x="3306" y="6"/>
                      </a:lnTo>
                      <a:lnTo>
                        <a:pt x="3300" y="6"/>
                      </a:lnTo>
                      <a:lnTo>
                        <a:pt x="3300" y="0"/>
                      </a:lnTo>
                      <a:close/>
                      <a:moveTo>
                        <a:pt x="3312" y="0"/>
                      </a:moveTo>
                      <a:lnTo>
                        <a:pt x="3318" y="0"/>
                      </a:lnTo>
                      <a:lnTo>
                        <a:pt x="3318" y="6"/>
                      </a:lnTo>
                      <a:lnTo>
                        <a:pt x="3312" y="6"/>
                      </a:lnTo>
                      <a:lnTo>
                        <a:pt x="3312" y="0"/>
                      </a:lnTo>
                      <a:close/>
                      <a:moveTo>
                        <a:pt x="3324" y="0"/>
                      </a:moveTo>
                      <a:lnTo>
                        <a:pt x="3330" y="0"/>
                      </a:lnTo>
                      <a:lnTo>
                        <a:pt x="3330" y="6"/>
                      </a:lnTo>
                      <a:lnTo>
                        <a:pt x="3324" y="6"/>
                      </a:lnTo>
                      <a:lnTo>
                        <a:pt x="3324" y="0"/>
                      </a:lnTo>
                      <a:close/>
                      <a:moveTo>
                        <a:pt x="3336" y="0"/>
                      </a:moveTo>
                      <a:lnTo>
                        <a:pt x="3342" y="0"/>
                      </a:lnTo>
                      <a:lnTo>
                        <a:pt x="3342" y="6"/>
                      </a:lnTo>
                      <a:lnTo>
                        <a:pt x="3336" y="6"/>
                      </a:lnTo>
                      <a:lnTo>
                        <a:pt x="3336" y="0"/>
                      </a:lnTo>
                      <a:close/>
                      <a:moveTo>
                        <a:pt x="3348" y="0"/>
                      </a:moveTo>
                      <a:lnTo>
                        <a:pt x="3354" y="0"/>
                      </a:lnTo>
                      <a:lnTo>
                        <a:pt x="3354" y="6"/>
                      </a:lnTo>
                      <a:lnTo>
                        <a:pt x="3348" y="6"/>
                      </a:lnTo>
                      <a:lnTo>
                        <a:pt x="3348" y="0"/>
                      </a:lnTo>
                      <a:close/>
                      <a:moveTo>
                        <a:pt x="3360" y="0"/>
                      </a:moveTo>
                      <a:lnTo>
                        <a:pt x="3366" y="0"/>
                      </a:lnTo>
                      <a:lnTo>
                        <a:pt x="3366" y="6"/>
                      </a:lnTo>
                      <a:lnTo>
                        <a:pt x="3360" y="6"/>
                      </a:lnTo>
                      <a:lnTo>
                        <a:pt x="3360" y="0"/>
                      </a:lnTo>
                      <a:close/>
                      <a:moveTo>
                        <a:pt x="3372" y="0"/>
                      </a:moveTo>
                      <a:lnTo>
                        <a:pt x="3378" y="0"/>
                      </a:lnTo>
                      <a:lnTo>
                        <a:pt x="3378" y="6"/>
                      </a:lnTo>
                      <a:lnTo>
                        <a:pt x="3372" y="6"/>
                      </a:lnTo>
                      <a:lnTo>
                        <a:pt x="3372" y="0"/>
                      </a:lnTo>
                      <a:close/>
                      <a:moveTo>
                        <a:pt x="3384" y="0"/>
                      </a:moveTo>
                      <a:lnTo>
                        <a:pt x="3390" y="0"/>
                      </a:lnTo>
                      <a:lnTo>
                        <a:pt x="3390" y="6"/>
                      </a:lnTo>
                      <a:lnTo>
                        <a:pt x="3384" y="6"/>
                      </a:lnTo>
                      <a:lnTo>
                        <a:pt x="3384" y="0"/>
                      </a:lnTo>
                      <a:close/>
                      <a:moveTo>
                        <a:pt x="3396" y="0"/>
                      </a:moveTo>
                      <a:lnTo>
                        <a:pt x="3402" y="0"/>
                      </a:lnTo>
                      <a:lnTo>
                        <a:pt x="3402" y="6"/>
                      </a:lnTo>
                      <a:lnTo>
                        <a:pt x="3396" y="6"/>
                      </a:lnTo>
                      <a:lnTo>
                        <a:pt x="3396" y="0"/>
                      </a:lnTo>
                      <a:close/>
                      <a:moveTo>
                        <a:pt x="3408" y="0"/>
                      </a:moveTo>
                      <a:lnTo>
                        <a:pt x="3414" y="0"/>
                      </a:lnTo>
                      <a:lnTo>
                        <a:pt x="3414" y="6"/>
                      </a:lnTo>
                      <a:lnTo>
                        <a:pt x="3408" y="6"/>
                      </a:lnTo>
                      <a:lnTo>
                        <a:pt x="3408" y="0"/>
                      </a:lnTo>
                      <a:close/>
                      <a:moveTo>
                        <a:pt x="3420" y="0"/>
                      </a:moveTo>
                      <a:lnTo>
                        <a:pt x="3426" y="0"/>
                      </a:lnTo>
                      <a:lnTo>
                        <a:pt x="3426" y="6"/>
                      </a:lnTo>
                      <a:lnTo>
                        <a:pt x="3420" y="6"/>
                      </a:lnTo>
                      <a:lnTo>
                        <a:pt x="3420" y="0"/>
                      </a:lnTo>
                      <a:close/>
                      <a:moveTo>
                        <a:pt x="3432" y="0"/>
                      </a:moveTo>
                      <a:lnTo>
                        <a:pt x="3438" y="0"/>
                      </a:lnTo>
                      <a:lnTo>
                        <a:pt x="3438" y="6"/>
                      </a:lnTo>
                      <a:lnTo>
                        <a:pt x="3432" y="6"/>
                      </a:lnTo>
                      <a:lnTo>
                        <a:pt x="3432" y="0"/>
                      </a:lnTo>
                      <a:close/>
                      <a:moveTo>
                        <a:pt x="3444" y="0"/>
                      </a:moveTo>
                      <a:lnTo>
                        <a:pt x="3450" y="0"/>
                      </a:lnTo>
                      <a:lnTo>
                        <a:pt x="3450" y="6"/>
                      </a:lnTo>
                      <a:lnTo>
                        <a:pt x="3444" y="6"/>
                      </a:lnTo>
                      <a:lnTo>
                        <a:pt x="3444" y="0"/>
                      </a:lnTo>
                      <a:close/>
                      <a:moveTo>
                        <a:pt x="3456" y="0"/>
                      </a:moveTo>
                      <a:lnTo>
                        <a:pt x="3462" y="0"/>
                      </a:lnTo>
                      <a:lnTo>
                        <a:pt x="3462" y="6"/>
                      </a:lnTo>
                      <a:lnTo>
                        <a:pt x="3456" y="6"/>
                      </a:lnTo>
                      <a:lnTo>
                        <a:pt x="3456" y="0"/>
                      </a:lnTo>
                      <a:close/>
                      <a:moveTo>
                        <a:pt x="3468" y="0"/>
                      </a:moveTo>
                      <a:lnTo>
                        <a:pt x="3474" y="0"/>
                      </a:lnTo>
                      <a:lnTo>
                        <a:pt x="3474" y="6"/>
                      </a:lnTo>
                      <a:lnTo>
                        <a:pt x="3468" y="6"/>
                      </a:lnTo>
                      <a:lnTo>
                        <a:pt x="3468" y="0"/>
                      </a:lnTo>
                      <a:close/>
                      <a:moveTo>
                        <a:pt x="3480" y="0"/>
                      </a:moveTo>
                      <a:lnTo>
                        <a:pt x="3486" y="0"/>
                      </a:lnTo>
                      <a:lnTo>
                        <a:pt x="3486" y="6"/>
                      </a:lnTo>
                      <a:lnTo>
                        <a:pt x="3480" y="6"/>
                      </a:lnTo>
                      <a:lnTo>
                        <a:pt x="3480" y="0"/>
                      </a:lnTo>
                      <a:close/>
                      <a:moveTo>
                        <a:pt x="3492" y="0"/>
                      </a:moveTo>
                      <a:lnTo>
                        <a:pt x="3498" y="0"/>
                      </a:lnTo>
                      <a:lnTo>
                        <a:pt x="3498" y="6"/>
                      </a:lnTo>
                      <a:lnTo>
                        <a:pt x="3492" y="6"/>
                      </a:lnTo>
                      <a:lnTo>
                        <a:pt x="3492" y="0"/>
                      </a:lnTo>
                      <a:close/>
                      <a:moveTo>
                        <a:pt x="3504" y="0"/>
                      </a:moveTo>
                      <a:lnTo>
                        <a:pt x="3510" y="0"/>
                      </a:lnTo>
                      <a:lnTo>
                        <a:pt x="3510" y="6"/>
                      </a:lnTo>
                      <a:lnTo>
                        <a:pt x="3504" y="6"/>
                      </a:lnTo>
                      <a:lnTo>
                        <a:pt x="3504" y="0"/>
                      </a:lnTo>
                      <a:close/>
                      <a:moveTo>
                        <a:pt x="3516" y="0"/>
                      </a:moveTo>
                      <a:lnTo>
                        <a:pt x="3522" y="0"/>
                      </a:lnTo>
                      <a:lnTo>
                        <a:pt x="3522" y="6"/>
                      </a:lnTo>
                      <a:lnTo>
                        <a:pt x="3516" y="6"/>
                      </a:lnTo>
                      <a:lnTo>
                        <a:pt x="3516" y="0"/>
                      </a:lnTo>
                      <a:close/>
                      <a:moveTo>
                        <a:pt x="3528" y="0"/>
                      </a:moveTo>
                      <a:lnTo>
                        <a:pt x="3534" y="0"/>
                      </a:lnTo>
                      <a:lnTo>
                        <a:pt x="3534" y="6"/>
                      </a:lnTo>
                      <a:lnTo>
                        <a:pt x="3528" y="6"/>
                      </a:lnTo>
                      <a:lnTo>
                        <a:pt x="3528" y="0"/>
                      </a:lnTo>
                      <a:close/>
                      <a:moveTo>
                        <a:pt x="3540" y="0"/>
                      </a:moveTo>
                      <a:lnTo>
                        <a:pt x="3546" y="0"/>
                      </a:lnTo>
                      <a:lnTo>
                        <a:pt x="3546" y="6"/>
                      </a:lnTo>
                      <a:lnTo>
                        <a:pt x="3540" y="6"/>
                      </a:lnTo>
                      <a:lnTo>
                        <a:pt x="3540" y="0"/>
                      </a:lnTo>
                      <a:close/>
                      <a:moveTo>
                        <a:pt x="3552" y="0"/>
                      </a:moveTo>
                      <a:lnTo>
                        <a:pt x="3558" y="0"/>
                      </a:lnTo>
                      <a:lnTo>
                        <a:pt x="3558" y="6"/>
                      </a:lnTo>
                      <a:lnTo>
                        <a:pt x="3552" y="6"/>
                      </a:lnTo>
                      <a:lnTo>
                        <a:pt x="3552" y="0"/>
                      </a:lnTo>
                      <a:close/>
                      <a:moveTo>
                        <a:pt x="3564" y="0"/>
                      </a:moveTo>
                      <a:lnTo>
                        <a:pt x="3570" y="0"/>
                      </a:lnTo>
                      <a:lnTo>
                        <a:pt x="3570" y="6"/>
                      </a:lnTo>
                      <a:lnTo>
                        <a:pt x="3564" y="6"/>
                      </a:lnTo>
                      <a:lnTo>
                        <a:pt x="3564" y="0"/>
                      </a:lnTo>
                      <a:close/>
                      <a:moveTo>
                        <a:pt x="3576" y="0"/>
                      </a:moveTo>
                      <a:lnTo>
                        <a:pt x="3582" y="0"/>
                      </a:lnTo>
                      <a:lnTo>
                        <a:pt x="3582" y="6"/>
                      </a:lnTo>
                      <a:lnTo>
                        <a:pt x="3576" y="6"/>
                      </a:lnTo>
                      <a:lnTo>
                        <a:pt x="3576" y="0"/>
                      </a:lnTo>
                      <a:close/>
                      <a:moveTo>
                        <a:pt x="3588" y="0"/>
                      </a:moveTo>
                      <a:lnTo>
                        <a:pt x="3594" y="0"/>
                      </a:lnTo>
                      <a:lnTo>
                        <a:pt x="3594" y="6"/>
                      </a:lnTo>
                      <a:lnTo>
                        <a:pt x="3588" y="6"/>
                      </a:lnTo>
                      <a:lnTo>
                        <a:pt x="3588" y="0"/>
                      </a:lnTo>
                      <a:close/>
                      <a:moveTo>
                        <a:pt x="3600" y="0"/>
                      </a:moveTo>
                      <a:lnTo>
                        <a:pt x="3606" y="0"/>
                      </a:lnTo>
                      <a:lnTo>
                        <a:pt x="3606" y="6"/>
                      </a:lnTo>
                      <a:lnTo>
                        <a:pt x="3600" y="6"/>
                      </a:lnTo>
                      <a:lnTo>
                        <a:pt x="3600" y="0"/>
                      </a:lnTo>
                      <a:close/>
                      <a:moveTo>
                        <a:pt x="3612" y="0"/>
                      </a:moveTo>
                      <a:lnTo>
                        <a:pt x="3618" y="0"/>
                      </a:lnTo>
                      <a:lnTo>
                        <a:pt x="3618" y="6"/>
                      </a:lnTo>
                      <a:lnTo>
                        <a:pt x="3612" y="6"/>
                      </a:lnTo>
                      <a:lnTo>
                        <a:pt x="3612" y="0"/>
                      </a:lnTo>
                      <a:close/>
                      <a:moveTo>
                        <a:pt x="3624" y="0"/>
                      </a:moveTo>
                      <a:lnTo>
                        <a:pt x="3630" y="0"/>
                      </a:lnTo>
                      <a:lnTo>
                        <a:pt x="3630" y="6"/>
                      </a:lnTo>
                      <a:lnTo>
                        <a:pt x="3624" y="6"/>
                      </a:lnTo>
                      <a:lnTo>
                        <a:pt x="3624" y="0"/>
                      </a:lnTo>
                      <a:close/>
                      <a:moveTo>
                        <a:pt x="3636" y="0"/>
                      </a:moveTo>
                      <a:lnTo>
                        <a:pt x="3642" y="0"/>
                      </a:lnTo>
                      <a:lnTo>
                        <a:pt x="3642" y="6"/>
                      </a:lnTo>
                      <a:lnTo>
                        <a:pt x="3636" y="6"/>
                      </a:lnTo>
                      <a:lnTo>
                        <a:pt x="3636" y="0"/>
                      </a:lnTo>
                      <a:close/>
                      <a:moveTo>
                        <a:pt x="3648" y="0"/>
                      </a:moveTo>
                      <a:lnTo>
                        <a:pt x="3654" y="0"/>
                      </a:lnTo>
                      <a:lnTo>
                        <a:pt x="3654" y="6"/>
                      </a:lnTo>
                      <a:lnTo>
                        <a:pt x="3648" y="6"/>
                      </a:lnTo>
                      <a:lnTo>
                        <a:pt x="3648" y="0"/>
                      </a:lnTo>
                      <a:close/>
                      <a:moveTo>
                        <a:pt x="3660" y="0"/>
                      </a:moveTo>
                      <a:lnTo>
                        <a:pt x="3666" y="0"/>
                      </a:lnTo>
                      <a:lnTo>
                        <a:pt x="3666" y="6"/>
                      </a:lnTo>
                      <a:lnTo>
                        <a:pt x="3660" y="6"/>
                      </a:lnTo>
                      <a:lnTo>
                        <a:pt x="3660" y="0"/>
                      </a:lnTo>
                      <a:close/>
                      <a:moveTo>
                        <a:pt x="3672" y="0"/>
                      </a:moveTo>
                      <a:lnTo>
                        <a:pt x="3678" y="0"/>
                      </a:lnTo>
                      <a:lnTo>
                        <a:pt x="3678" y="6"/>
                      </a:lnTo>
                      <a:lnTo>
                        <a:pt x="3672" y="6"/>
                      </a:lnTo>
                      <a:lnTo>
                        <a:pt x="3672" y="0"/>
                      </a:lnTo>
                      <a:close/>
                      <a:moveTo>
                        <a:pt x="3684" y="0"/>
                      </a:moveTo>
                      <a:lnTo>
                        <a:pt x="3690" y="0"/>
                      </a:lnTo>
                      <a:lnTo>
                        <a:pt x="3690" y="6"/>
                      </a:lnTo>
                      <a:lnTo>
                        <a:pt x="3684" y="6"/>
                      </a:lnTo>
                      <a:lnTo>
                        <a:pt x="3684" y="0"/>
                      </a:lnTo>
                      <a:close/>
                      <a:moveTo>
                        <a:pt x="3696" y="0"/>
                      </a:moveTo>
                      <a:lnTo>
                        <a:pt x="3702" y="0"/>
                      </a:lnTo>
                      <a:lnTo>
                        <a:pt x="3702" y="6"/>
                      </a:lnTo>
                      <a:lnTo>
                        <a:pt x="3696" y="6"/>
                      </a:lnTo>
                      <a:lnTo>
                        <a:pt x="3696" y="0"/>
                      </a:lnTo>
                      <a:close/>
                      <a:moveTo>
                        <a:pt x="3708" y="0"/>
                      </a:moveTo>
                      <a:lnTo>
                        <a:pt x="3714" y="0"/>
                      </a:lnTo>
                      <a:lnTo>
                        <a:pt x="3714" y="6"/>
                      </a:lnTo>
                      <a:lnTo>
                        <a:pt x="3708" y="6"/>
                      </a:lnTo>
                      <a:lnTo>
                        <a:pt x="3708" y="0"/>
                      </a:lnTo>
                      <a:close/>
                      <a:moveTo>
                        <a:pt x="3720" y="0"/>
                      </a:moveTo>
                      <a:lnTo>
                        <a:pt x="3726" y="0"/>
                      </a:lnTo>
                      <a:lnTo>
                        <a:pt x="3726" y="6"/>
                      </a:lnTo>
                      <a:lnTo>
                        <a:pt x="3720" y="6"/>
                      </a:lnTo>
                      <a:lnTo>
                        <a:pt x="3720" y="0"/>
                      </a:lnTo>
                      <a:close/>
                      <a:moveTo>
                        <a:pt x="3732" y="0"/>
                      </a:moveTo>
                      <a:lnTo>
                        <a:pt x="3738" y="0"/>
                      </a:lnTo>
                      <a:lnTo>
                        <a:pt x="3738" y="6"/>
                      </a:lnTo>
                      <a:lnTo>
                        <a:pt x="3732" y="6"/>
                      </a:lnTo>
                      <a:lnTo>
                        <a:pt x="3732" y="0"/>
                      </a:lnTo>
                      <a:close/>
                      <a:moveTo>
                        <a:pt x="3744" y="0"/>
                      </a:moveTo>
                      <a:lnTo>
                        <a:pt x="3750" y="0"/>
                      </a:lnTo>
                      <a:lnTo>
                        <a:pt x="3750" y="6"/>
                      </a:lnTo>
                      <a:lnTo>
                        <a:pt x="3744" y="6"/>
                      </a:lnTo>
                      <a:lnTo>
                        <a:pt x="3744" y="0"/>
                      </a:lnTo>
                      <a:close/>
                      <a:moveTo>
                        <a:pt x="3756" y="0"/>
                      </a:moveTo>
                      <a:lnTo>
                        <a:pt x="3762" y="0"/>
                      </a:lnTo>
                      <a:lnTo>
                        <a:pt x="3762" y="6"/>
                      </a:lnTo>
                      <a:lnTo>
                        <a:pt x="3756" y="6"/>
                      </a:lnTo>
                      <a:lnTo>
                        <a:pt x="3756" y="0"/>
                      </a:lnTo>
                      <a:close/>
                      <a:moveTo>
                        <a:pt x="3768" y="0"/>
                      </a:moveTo>
                      <a:lnTo>
                        <a:pt x="3774" y="0"/>
                      </a:lnTo>
                      <a:lnTo>
                        <a:pt x="3774" y="6"/>
                      </a:lnTo>
                      <a:lnTo>
                        <a:pt x="3768" y="6"/>
                      </a:lnTo>
                      <a:lnTo>
                        <a:pt x="3768" y="0"/>
                      </a:lnTo>
                      <a:close/>
                      <a:moveTo>
                        <a:pt x="3780" y="0"/>
                      </a:moveTo>
                      <a:lnTo>
                        <a:pt x="3786" y="0"/>
                      </a:lnTo>
                      <a:lnTo>
                        <a:pt x="3786" y="6"/>
                      </a:lnTo>
                      <a:lnTo>
                        <a:pt x="3780" y="6"/>
                      </a:lnTo>
                      <a:lnTo>
                        <a:pt x="3780" y="0"/>
                      </a:lnTo>
                      <a:close/>
                      <a:moveTo>
                        <a:pt x="3792" y="0"/>
                      </a:moveTo>
                      <a:lnTo>
                        <a:pt x="3798" y="0"/>
                      </a:lnTo>
                      <a:lnTo>
                        <a:pt x="3798" y="6"/>
                      </a:lnTo>
                      <a:lnTo>
                        <a:pt x="3792" y="6"/>
                      </a:lnTo>
                      <a:lnTo>
                        <a:pt x="3792" y="0"/>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50"/>
                <p:cNvSpPr>
                  <a:spLocks noEditPoints="1"/>
                </p:cNvSpPr>
                <p:nvPr/>
              </p:nvSpPr>
              <p:spPr bwMode="auto">
                <a:xfrm>
                  <a:off x="5640388" y="2474913"/>
                  <a:ext cx="314325" cy="9525"/>
                </a:xfrm>
                <a:custGeom>
                  <a:avLst/>
                  <a:gdLst/>
                  <a:ahLst/>
                  <a:cxnLst>
                    <a:cxn ang="0">
                      <a:pos x="192" y="6"/>
                    </a:cxn>
                    <a:cxn ang="0">
                      <a:pos x="198" y="0"/>
                    </a:cxn>
                    <a:cxn ang="0">
                      <a:pos x="186" y="6"/>
                    </a:cxn>
                    <a:cxn ang="0">
                      <a:pos x="180" y="0"/>
                    </a:cxn>
                    <a:cxn ang="0">
                      <a:pos x="186" y="6"/>
                    </a:cxn>
                    <a:cxn ang="0">
                      <a:pos x="168" y="6"/>
                    </a:cxn>
                    <a:cxn ang="0">
                      <a:pos x="174" y="0"/>
                    </a:cxn>
                    <a:cxn ang="0">
                      <a:pos x="162" y="6"/>
                    </a:cxn>
                    <a:cxn ang="0">
                      <a:pos x="156" y="0"/>
                    </a:cxn>
                    <a:cxn ang="0">
                      <a:pos x="162" y="6"/>
                    </a:cxn>
                    <a:cxn ang="0">
                      <a:pos x="144" y="6"/>
                    </a:cxn>
                    <a:cxn ang="0">
                      <a:pos x="150" y="0"/>
                    </a:cxn>
                    <a:cxn ang="0">
                      <a:pos x="138" y="6"/>
                    </a:cxn>
                    <a:cxn ang="0">
                      <a:pos x="132" y="0"/>
                    </a:cxn>
                    <a:cxn ang="0">
                      <a:pos x="138" y="6"/>
                    </a:cxn>
                    <a:cxn ang="0">
                      <a:pos x="120" y="6"/>
                    </a:cxn>
                    <a:cxn ang="0">
                      <a:pos x="126" y="0"/>
                    </a:cxn>
                    <a:cxn ang="0">
                      <a:pos x="114" y="6"/>
                    </a:cxn>
                    <a:cxn ang="0">
                      <a:pos x="108" y="0"/>
                    </a:cxn>
                    <a:cxn ang="0">
                      <a:pos x="114" y="6"/>
                    </a:cxn>
                    <a:cxn ang="0">
                      <a:pos x="96" y="6"/>
                    </a:cxn>
                    <a:cxn ang="0">
                      <a:pos x="102" y="0"/>
                    </a:cxn>
                    <a:cxn ang="0">
                      <a:pos x="90" y="6"/>
                    </a:cxn>
                    <a:cxn ang="0">
                      <a:pos x="84" y="0"/>
                    </a:cxn>
                    <a:cxn ang="0">
                      <a:pos x="90" y="6"/>
                    </a:cxn>
                    <a:cxn ang="0">
                      <a:pos x="72" y="6"/>
                    </a:cxn>
                    <a:cxn ang="0">
                      <a:pos x="78" y="0"/>
                    </a:cxn>
                    <a:cxn ang="0">
                      <a:pos x="66" y="6"/>
                    </a:cxn>
                    <a:cxn ang="0">
                      <a:pos x="60" y="0"/>
                    </a:cxn>
                    <a:cxn ang="0">
                      <a:pos x="66" y="6"/>
                    </a:cxn>
                    <a:cxn ang="0">
                      <a:pos x="48" y="6"/>
                    </a:cxn>
                    <a:cxn ang="0">
                      <a:pos x="54" y="0"/>
                    </a:cxn>
                    <a:cxn ang="0">
                      <a:pos x="42" y="6"/>
                    </a:cxn>
                    <a:cxn ang="0">
                      <a:pos x="36" y="0"/>
                    </a:cxn>
                    <a:cxn ang="0">
                      <a:pos x="42" y="6"/>
                    </a:cxn>
                    <a:cxn ang="0">
                      <a:pos x="24" y="6"/>
                    </a:cxn>
                    <a:cxn ang="0">
                      <a:pos x="30" y="0"/>
                    </a:cxn>
                    <a:cxn ang="0">
                      <a:pos x="18" y="6"/>
                    </a:cxn>
                    <a:cxn ang="0">
                      <a:pos x="12" y="0"/>
                    </a:cxn>
                    <a:cxn ang="0">
                      <a:pos x="18" y="6"/>
                    </a:cxn>
                    <a:cxn ang="0">
                      <a:pos x="0" y="6"/>
                    </a:cxn>
                    <a:cxn ang="0">
                      <a:pos x="6" y="0"/>
                    </a:cxn>
                  </a:cxnLst>
                  <a:rect l="0" t="0" r="r" b="b"/>
                  <a:pathLst>
                    <a:path w="198" h="6">
                      <a:moveTo>
                        <a:pt x="198" y="6"/>
                      </a:moveTo>
                      <a:lnTo>
                        <a:pt x="192" y="6"/>
                      </a:lnTo>
                      <a:lnTo>
                        <a:pt x="192" y="0"/>
                      </a:lnTo>
                      <a:lnTo>
                        <a:pt x="198" y="0"/>
                      </a:lnTo>
                      <a:lnTo>
                        <a:pt x="198" y="6"/>
                      </a:lnTo>
                      <a:close/>
                      <a:moveTo>
                        <a:pt x="186" y="6"/>
                      </a:moveTo>
                      <a:lnTo>
                        <a:pt x="180" y="6"/>
                      </a:lnTo>
                      <a:lnTo>
                        <a:pt x="180" y="0"/>
                      </a:lnTo>
                      <a:lnTo>
                        <a:pt x="186" y="0"/>
                      </a:lnTo>
                      <a:lnTo>
                        <a:pt x="186" y="6"/>
                      </a:lnTo>
                      <a:close/>
                      <a:moveTo>
                        <a:pt x="174" y="6"/>
                      </a:moveTo>
                      <a:lnTo>
                        <a:pt x="168" y="6"/>
                      </a:lnTo>
                      <a:lnTo>
                        <a:pt x="168" y="0"/>
                      </a:lnTo>
                      <a:lnTo>
                        <a:pt x="174" y="0"/>
                      </a:lnTo>
                      <a:lnTo>
                        <a:pt x="174" y="6"/>
                      </a:lnTo>
                      <a:close/>
                      <a:moveTo>
                        <a:pt x="162" y="6"/>
                      </a:moveTo>
                      <a:lnTo>
                        <a:pt x="156" y="6"/>
                      </a:lnTo>
                      <a:lnTo>
                        <a:pt x="156" y="0"/>
                      </a:lnTo>
                      <a:lnTo>
                        <a:pt x="162" y="0"/>
                      </a:lnTo>
                      <a:lnTo>
                        <a:pt x="162" y="6"/>
                      </a:lnTo>
                      <a:close/>
                      <a:moveTo>
                        <a:pt x="150" y="6"/>
                      </a:moveTo>
                      <a:lnTo>
                        <a:pt x="144" y="6"/>
                      </a:lnTo>
                      <a:lnTo>
                        <a:pt x="144" y="0"/>
                      </a:lnTo>
                      <a:lnTo>
                        <a:pt x="150" y="0"/>
                      </a:lnTo>
                      <a:lnTo>
                        <a:pt x="150" y="6"/>
                      </a:lnTo>
                      <a:close/>
                      <a:moveTo>
                        <a:pt x="138" y="6"/>
                      </a:moveTo>
                      <a:lnTo>
                        <a:pt x="132" y="6"/>
                      </a:lnTo>
                      <a:lnTo>
                        <a:pt x="132" y="0"/>
                      </a:lnTo>
                      <a:lnTo>
                        <a:pt x="138" y="0"/>
                      </a:lnTo>
                      <a:lnTo>
                        <a:pt x="138" y="6"/>
                      </a:lnTo>
                      <a:close/>
                      <a:moveTo>
                        <a:pt x="126" y="6"/>
                      </a:moveTo>
                      <a:lnTo>
                        <a:pt x="120" y="6"/>
                      </a:lnTo>
                      <a:lnTo>
                        <a:pt x="120" y="0"/>
                      </a:lnTo>
                      <a:lnTo>
                        <a:pt x="126" y="0"/>
                      </a:lnTo>
                      <a:lnTo>
                        <a:pt x="126" y="6"/>
                      </a:lnTo>
                      <a:close/>
                      <a:moveTo>
                        <a:pt x="114" y="6"/>
                      </a:moveTo>
                      <a:lnTo>
                        <a:pt x="108" y="6"/>
                      </a:lnTo>
                      <a:lnTo>
                        <a:pt x="108" y="0"/>
                      </a:lnTo>
                      <a:lnTo>
                        <a:pt x="114" y="0"/>
                      </a:lnTo>
                      <a:lnTo>
                        <a:pt x="114" y="6"/>
                      </a:lnTo>
                      <a:close/>
                      <a:moveTo>
                        <a:pt x="102" y="6"/>
                      </a:moveTo>
                      <a:lnTo>
                        <a:pt x="96" y="6"/>
                      </a:lnTo>
                      <a:lnTo>
                        <a:pt x="96" y="0"/>
                      </a:lnTo>
                      <a:lnTo>
                        <a:pt x="102" y="0"/>
                      </a:lnTo>
                      <a:lnTo>
                        <a:pt x="102" y="6"/>
                      </a:lnTo>
                      <a:close/>
                      <a:moveTo>
                        <a:pt x="90" y="6"/>
                      </a:moveTo>
                      <a:lnTo>
                        <a:pt x="84" y="6"/>
                      </a:lnTo>
                      <a:lnTo>
                        <a:pt x="84" y="0"/>
                      </a:lnTo>
                      <a:lnTo>
                        <a:pt x="90" y="0"/>
                      </a:lnTo>
                      <a:lnTo>
                        <a:pt x="90" y="6"/>
                      </a:lnTo>
                      <a:close/>
                      <a:moveTo>
                        <a:pt x="78" y="6"/>
                      </a:moveTo>
                      <a:lnTo>
                        <a:pt x="72" y="6"/>
                      </a:lnTo>
                      <a:lnTo>
                        <a:pt x="72" y="0"/>
                      </a:lnTo>
                      <a:lnTo>
                        <a:pt x="78" y="0"/>
                      </a:lnTo>
                      <a:lnTo>
                        <a:pt x="78" y="6"/>
                      </a:lnTo>
                      <a:close/>
                      <a:moveTo>
                        <a:pt x="66" y="6"/>
                      </a:moveTo>
                      <a:lnTo>
                        <a:pt x="60" y="6"/>
                      </a:lnTo>
                      <a:lnTo>
                        <a:pt x="60" y="0"/>
                      </a:lnTo>
                      <a:lnTo>
                        <a:pt x="66" y="0"/>
                      </a:lnTo>
                      <a:lnTo>
                        <a:pt x="66" y="6"/>
                      </a:lnTo>
                      <a:close/>
                      <a:moveTo>
                        <a:pt x="54" y="6"/>
                      </a:moveTo>
                      <a:lnTo>
                        <a:pt x="48" y="6"/>
                      </a:lnTo>
                      <a:lnTo>
                        <a:pt x="48" y="0"/>
                      </a:lnTo>
                      <a:lnTo>
                        <a:pt x="54" y="0"/>
                      </a:lnTo>
                      <a:lnTo>
                        <a:pt x="54" y="6"/>
                      </a:lnTo>
                      <a:close/>
                      <a:moveTo>
                        <a:pt x="42" y="6"/>
                      </a:moveTo>
                      <a:lnTo>
                        <a:pt x="36" y="6"/>
                      </a:lnTo>
                      <a:lnTo>
                        <a:pt x="36" y="0"/>
                      </a:lnTo>
                      <a:lnTo>
                        <a:pt x="42" y="0"/>
                      </a:lnTo>
                      <a:lnTo>
                        <a:pt x="42" y="6"/>
                      </a:lnTo>
                      <a:close/>
                      <a:moveTo>
                        <a:pt x="30" y="6"/>
                      </a:moveTo>
                      <a:lnTo>
                        <a:pt x="24" y="6"/>
                      </a:lnTo>
                      <a:lnTo>
                        <a:pt x="24" y="0"/>
                      </a:lnTo>
                      <a:lnTo>
                        <a:pt x="30" y="0"/>
                      </a:lnTo>
                      <a:lnTo>
                        <a:pt x="30" y="6"/>
                      </a:lnTo>
                      <a:close/>
                      <a:moveTo>
                        <a:pt x="18" y="6"/>
                      </a:moveTo>
                      <a:lnTo>
                        <a:pt x="12" y="6"/>
                      </a:lnTo>
                      <a:lnTo>
                        <a:pt x="12" y="0"/>
                      </a:lnTo>
                      <a:lnTo>
                        <a:pt x="18" y="0"/>
                      </a:lnTo>
                      <a:lnTo>
                        <a:pt x="18" y="6"/>
                      </a:lnTo>
                      <a:close/>
                      <a:moveTo>
                        <a:pt x="6" y="6"/>
                      </a:moveTo>
                      <a:lnTo>
                        <a:pt x="0" y="6"/>
                      </a:lnTo>
                      <a:lnTo>
                        <a:pt x="0" y="0"/>
                      </a:lnTo>
                      <a:lnTo>
                        <a:pt x="6" y="0"/>
                      </a:lnTo>
                      <a:lnTo>
                        <a:pt x="6" y="6"/>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51"/>
                <p:cNvSpPr>
                  <a:spLocks noEditPoints="1"/>
                </p:cNvSpPr>
                <p:nvPr/>
              </p:nvSpPr>
              <p:spPr bwMode="auto">
                <a:xfrm>
                  <a:off x="5949950" y="1836738"/>
                  <a:ext cx="9525" cy="638175"/>
                </a:xfrm>
                <a:custGeom>
                  <a:avLst/>
                  <a:gdLst/>
                  <a:ahLst/>
                  <a:cxnLst>
                    <a:cxn ang="0">
                      <a:pos x="0" y="6"/>
                    </a:cxn>
                    <a:cxn ang="0">
                      <a:pos x="6" y="12"/>
                    </a:cxn>
                    <a:cxn ang="0">
                      <a:pos x="0" y="12"/>
                    </a:cxn>
                    <a:cxn ang="0">
                      <a:pos x="6" y="30"/>
                    </a:cxn>
                    <a:cxn ang="0">
                      <a:pos x="6" y="24"/>
                    </a:cxn>
                    <a:cxn ang="0">
                      <a:pos x="0" y="42"/>
                    </a:cxn>
                    <a:cxn ang="0">
                      <a:pos x="6" y="48"/>
                    </a:cxn>
                    <a:cxn ang="0">
                      <a:pos x="0" y="48"/>
                    </a:cxn>
                    <a:cxn ang="0">
                      <a:pos x="6" y="66"/>
                    </a:cxn>
                    <a:cxn ang="0">
                      <a:pos x="6" y="60"/>
                    </a:cxn>
                    <a:cxn ang="0">
                      <a:pos x="0" y="78"/>
                    </a:cxn>
                    <a:cxn ang="0">
                      <a:pos x="6" y="84"/>
                    </a:cxn>
                    <a:cxn ang="0">
                      <a:pos x="0" y="84"/>
                    </a:cxn>
                    <a:cxn ang="0">
                      <a:pos x="6" y="102"/>
                    </a:cxn>
                    <a:cxn ang="0">
                      <a:pos x="6" y="96"/>
                    </a:cxn>
                    <a:cxn ang="0">
                      <a:pos x="0" y="114"/>
                    </a:cxn>
                    <a:cxn ang="0">
                      <a:pos x="6" y="120"/>
                    </a:cxn>
                    <a:cxn ang="0">
                      <a:pos x="0" y="120"/>
                    </a:cxn>
                    <a:cxn ang="0">
                      <a:pos x="6" y="138"/>
                    </a:cxn>
                    <a:cxn ang="0">
                      <a:pos x="6" y="132"/>
                    </a:cxn>
                    <a:cxn ang="0">
                      <a:pos x="0" y="150"/>
                    </a:cxn>
                    <a:cxn ang="0">
                      <a:pos x="6" y="156"/>
                    </a:cxn>
                    <a:cxn ang="0">
                      <a:pos x="0" y="156"/>
                    </a:cxn>
                    <a:cxn ang="0">
                      <a:pos x="6" y="174"/>
                    </a:cxn>
                    <a:cxn ang="0">
                      <a:pos x="6" y="168"/>
                    </a:cxn>
                    <a:cxn ang="0">
                      <a:pos x="0" y="186"/>
                    </a:cxn>
                    <a:cxn ang="0">
                      <a:pos x="6" y="192"/>
                    </a:cxn>
                    <a:cxn ang="0">
                      <a:pos x="0" y="192"/>
                    </a:cxn>
                    <a:cxn ang="0">
                      <a:pos x="6" y="210"/>
                    </a:cxn>
                    <a:cxn ang="0">
                      <a:pos x="6" y="204"/>
                    </a:cxn>
                    <a:cxn ang="0">
                      <a:pos x="0" y="222"/>
                    </a:cxn>
                    <a:cxn ang="0">
                      <a:pos x="6" y="228"/>
                    </a:cxn>
                    <a:cxn ang="0">
                      <a:pos x="0" y="228"/>
                    </a:cxn>
                    <a:cxn ang="0">
                      <a:pos x="6" y="246"/>
                    </a:cxn>
                    <a:cxn ang="0">
                      <a:pos x="6" y="240"/>
                    </a:cxn>
                    <a:cxn ang="0">
                      <a:pos x="0" y="258"/>
                    </a:cxn>
                    <a:cxn ang="0">
                      <a:pos x="6" y="264"/>
                    </a:cxn>
                    <a:cxn ang="0">
                      <a:pos x="0" y="264"/>
                    </a:cxn>
                    <a:cxn ang="0">
                      <a:pos x="6" y="282"/>
                    </a:cxn>
                    <a:cxn ang="0">
                      <a:pos x="6" y="276"/>
                    </a:cxn>
                    <a:cxn ang="0">
                      <a:pos x="0" y="294"/>
                    </a:cxn>
                    <a:cxn ang="0">
                      <a:pos x="6" y="300"/>
                    </a:cxn>
                    <a:cxn ang="0">
                      <a:pos x="0" y="300"/>
                    </a:cxn>
                    <a:cxn ang="0">
                      <a:pos x="6" y="318"/>
                    </a:cxn>
                    <a:cxn ang="0">
                      <a:pos x="6" y="312"/>
                    </a:cxn>
                    <a:cxn ang="0">
                      <a:pos x="0" y="330"/>
                    </a:cxn>
                    <a:cxn ang="0">
                      <a:pos x="6" y="336"/>
                    </a:cxn>
                    <a:cxn ang="0">
                      <a:pos x="0" y="336"/>
                    </a:cxn>
                    <a:cxn ang="0">
                      <a:pos x="6" y="354"/>
                    </a:cxn>
                    <a:cxn ang="0">
                      <a:pos x="6" y="348"/>
                    </a:cxn>
                    <a:cxn ang="0">
                      <a:pos x="0" y="366"/>
                    </a:cxn>
                    <a:cxn ang="0">
                      <a:pos x="6" y="372"/>
                    </a:cxn>
                    <a:cxn ang="0">
                      <a:pos x="0" y="372"/>
                    </a:cxn>
                    <a:cxn ang="0">
                      <a:pos x="6" y="390"/>
                    </a:cxn>
                    <a:cxn ang="0">
                      <a:pos x="6" y="384"/>
                    </a:cxn>
                    <a:cxn ang="0">
                      <a:pos x="0" y="402"/>
                    </a:cxn>
                  </a:cxnLst>
                  <a:rect l="0" t="0" r="r" b="b"/>
                  <a:pathLst>
                    <a:path w="6" h="402">
                      <a:moveTo>
                        <a:pt x="6" y="0"/>
                      </a:moveTo>
                      <a:lnTo>
                        <a:pt x="6" y="6"/>
                      </a:lnTo>
                      <a:lnTo>
                        <a:pt x="0" y="6"/>
                      </a:lnTo>
                      <a:lnTo>
                        <a:pt x="0" y="0"/>
                      </a:lnTo>
                      <a:lnTo>
                        <a:pt x="6" y="0"/>
                      </a:lnTo>
                      <a:close/>
                      <a:moveTo>
                        <a:pt x="6" y="12"/>
                      </a:moveTo>
                      <a:lnTo>
                        <a:pt x="6" y="18"/>
                      </a:lnTo>
                      <a:lnTo>
                        <a:pt x="0" y="18"/>
                      </a:lnTo>
                      <a:lnTo>
                        <a:pt x="0" y="12"/>
                      </a:lnTo>
                      <a:lnTo>
                        <a:pt x="6" y="12"/>
                      </a:lnTo>
                      <a:close/>
                      <a:moveTo>
                        <a:pt x="6" y="24"/>
                      </a:moveTo>
                      <a:lnTo>
                        <a:pt x="6" y="30"/>
                      </a:lnTo>
                      <a:lnTo>
                        <a:pt x="0" y="30"/>
                      </a:lnTo>
                      <a:lnTo>
                        <a:pt x="0" y="24"/>
                      </a:lnTo>
                      <a:lnTo>
                        <a:pt x="6" y="24"/>
                      </a:lnTo>
                      <a:close/>
                      <a:moveTo>
                        <a:pt x="6" y="36"/>
                      </a:moveTo>
                      <a:lnTo>
                        <a:pt x="6" y="42"/>
                      </a:lnTo>
                      <a:lnTo>
                        <a:pt x="0" y="42"/>
                      </a:lnTo>
                      <a:lnTo>
                        <a:pt x="0" y="36"/>
                      </a:lnTo>
                      <a:lnTo>
                        <a:pt x="6" y="36"/>
                      </a:lnTo>
                      <a:close/>
                      <a:moveTo>
                        <a:pt x="6" y="48"/>
                      </a:moveTo>
                      <a:lnTo>
                        <a:pt x="6" y="54"/>
                      </a:lnTo>
                      <a:lnTo>
                        <a:pt x="0" y="54"/>
                      </a:lnTo>
                      <a:lnTo>
                        <a:pt x="0" y="48"/>
                      </a:lnTo>
                      <a:lnTo>
                        <a:pt x="6" y="48"/>
                      </a:lnTo>
                      <a:close/>
                      <a:moveTo>
                        <a:pt x="6" y="60"/>
                      </a:moveTo>
                      <a:lnTo>
                        <a:pt x="6" y="66"/>
                      </a:lnTo>
                      <a:lnTo>
                        <a:pt x="0" y="66"/>
                      </a:lnTo>
                      <a:lnTo>
                        <a:pt x="0" y="60"/>
                      </a:lnTo>
                      <a:lnTo>
                        <a:pt x="6" y="60"/>
                      </a:lnTo>
                      <a:close/>
                      <a:moveTo>
                        <a:pt x="6" y="72"/>
                      </a:moveTo>
                      <a:lnTo>
                        <a:pt x="6" y="78"/>
                      </a:lnTo>
                      <a:lnTo>
                        <a:pt x="0" y="78"/>
                      </a:lnTo>
                      <a:lnTo>
                        <a:pt x="0" y="72"/>
                      </a:lnTo>
                      <a:lnTo>
                        <a:pt x="6" y="72"/>
                      </a:lnTo>
                      <a:close/>
                      <a:moveTo>
                        <a:pt x="6" y="84"/>
                      </a:moveTo>
                      <a:lnTo>
                        <a:pt x="6" y="90"/>
                      </a:lnTo>
                      <a:lnTo>
                        <a:pt x="0" y="90"/>
                      </a:lnTo>
                      <a:lnTo>
                        <a:pt x="0" y="84"/>
                      </a:lnTo>
                      <a:lnTo>
                        <a:pt x="6" y="84"/>
                      </a:lnTo>
                      <a:close/>
                      <a:moveTo>
                        <a:pt x="6" y="96"/>
                      </a:moveTo>
                      <a:lnTo>
                        <a:pt x="6" y="102"/>
                      </a:lnTo>
                      <a:lnTo>
                        <a:pt x="0" y="102"/>
                      </a:lnTo>
                      <a:lnTo>
                        <a:pt x="0" y="96"/>
                      </a:lnTo>
                      <a:lnTo>
                        <a:pt x="6" y="96"/>
                      </a:lnTo>
                      <a:close/>
                      <a:moveTo>
                        <a:pt x="6" y="108"/>
                      </a:moveTo>
                      <a:lnTo>
                        <a:pt x="6" y="114"/>
                      </a:lnTo>
                      <a:lnTo>
                        <a:pt x="0" y="114"/>
                      </a:lnTo>
                      <a:lnTo>
                        <a:pt x="0" y="108"/>
                      </a:lnTo>
                      <a:lnTo>
                        <a:pt x="6" y="108"/>
                      </a:lnTo>
                      <a:close/>
                      <a:moveTo>
                        <a:pt x="6" y="120"/>
                      </a:moveTo>
                      <a:lnTo>
                        <a:pt x="6" y="126"/>
                      </a:lnTo>
                      <a:lnTo>
                        <a:pt x="0" y="126"/>
                      </a:lnTo>
                      <a:lnTo>
                        <a:pt x="0" y="120"/>
                      </a:lnTo>
                      <a:lnTo>
                        <a:pt x="6" y="120"/>
                      </a:lnTo>
                      <a:close/>
                      <a:moveTo>
                        <a:pt x="6" y="132"/>
                      </a:moveTo>
                      <a:lnTo>
                        <a:pt x="6" y="138"/>
                      </a:lnTo>
                      <a:lnTo>
                        <a:pt x="0" y="138"/>
                      </a:lnTo>
                      <a:lnTo>
                        <a:pt x="0" y="132"/>
                      </a:lnTo>
                      <a:lnTo>
                        <a:pt x="6" y="132"/>
                      </a:lnTo>
                      <a:close/>
                      <a:moveTo>
                        <a:pt x="6" y="144"/>
                      </a:moveTo>
                      <a:lnTo>
                        <a:pt x="6" y="150"/>
                      </a:lnTo>
                      <a:lnTo>
                        <a:pt x="0" y="150"/>
                      </a:lnTo>
                      <a:lnTo>
                        <a:pt x="0" y="144"/>
                      </a:lnTo>
                      <a:lnTo>
                        <a:pt x="6" y="144"/>
                      </a:lnTo>
                      <a:close/>
                      <a:moveTo>
                        <a:pt x="6" y="156"/>
                      </a:moveTo>
                      <a:lnTo>
                        <a:pt x="6" y="162"/>
                      </a:lnTo>
                      <a:lnTo>
                        <a:pt x="0" y="162"/>
                      </a:lnTo>
                      <a:lnTo>
                        <a:pt x="0" y="156"/>
                      </a:lnTo>
                      <a:lnTo>
                        <a:pt x="6" y="156"/>
                      </a:lnTo>
                      <a:close/>
                      <a:moveTo>
                        <a:pt x="6" y="168"/>
                      </a:moveTo>
                      <a:lnTo>
                        <a:pt x="6" y="174"/>
                      </a:lnTo>
                      <a:lnTo>
                        <a:pt x="0" y="174"/>
                      </a:lnTo>
                      <a:lnTo>
                        <a:pt x="0" y="168"/>
                      </a:lnTo>
                      <a:lnTo>
                        <a:pt x="6" y="168"/>
                      </a:lnTo>
                      <a:close/>
                      <a:moveTo>
                        <a:pt x="6" y="180"/>
                      </a:moveTo>
                      <a:lnTo>
                        <a:pt x="6" y="186"/>
                      </a:lnTo>
                      <a:lnTo>
                        <a:pt x="0" y="186"/>
                      </a:lnTo>
                      <a:lnTo>
                        <a:pt x="0" y="180"/>
                      </a:lnTo>
                      <a:lnTo>
                        <a:pt x="6" y="180"/>
                      </a:lnTo>
                      <a:close/>
                      <a:moveTo>
                        <a:pt x="6" y="192"/>
                      </a:moveTo>
                      <a:lnTo>
                        <a:pt x="6" y="198"/>
                      </a:lnTo>
                      <a:lnTo>
                        <a:pt x="0" y="198"/>
                      </a:lnTo>
                      <a:lnTo>
                        <a:pt x="0" y="192"/>
                      </a:lnTo>
                      <a:lnTo>
                        <a:pt x="6" y="192"/>
                      </a:lnTo>
                      <a:close/>
                      <a:moveTo>
                        <a:pt x="6" y="204"/>
                      </a:moveTo>
                      <a:lnTo>
                        <a:pt x="6" y="210"/>
                      </a:lnTo>
                      <a:lnTo>
                        <a:pt x="0" y="210"/>
                      </a:lnTo>
                      <a:lnTo>
                        <a:pt x="0" y="204"/>
                      </a:lnTo>
                      <a:lnTo>
                        <a:pt x="6" y="204"/>
                      </a:lnTo>
                      <a:close/>
                      <a:moveTo>
                        <a:pt x="6" y="216"/>
                      </a:moveTo>
                      <a:lnTo>
                        <a:pt x="6" y="222"/>
                      </a:lnTo>
                      <a:lnTo>
                        <a:pt x="0" y="222"/>
                      </a:lnTo>
                      <a:lnTo>
                        <a:pt x="0" y="216"/>
                      </a:lnTo>
                      <a:lnTo>
                        <a:pt x="6" y="216"/>
                      </a:lnTo>
                      <a:close/>
                      <a:moveTo>
                        <a:pt x="6" y="228"/>
                      </a:moveTo>
                      <a:lnTo>
                        <a:pt x="6" y="234"/>
                      </a:lnTo>
                      <a:lnTo>
                        <a:pt x="0" y="234"/>
                      </a:lnTo>
                      <a:lnTo>
                        <a:pt x="0" y="228"/>
                      </a:lnTo>
                      <a:lnTo>
                        <a:pt x="6" y="228"/>
                      </a:lnTo>
                      <a:close/>
                      <a:moveTo>
                        <a:pt x="6" y="240"/>
                      </a:moveTo>
                      <a:lnTo>
                        <a:pt x="6" y="246"/>
                      </a:lnTo>
                      <a:lnTo>
                        <a:pt x="0" y="246"/>
                      </a:lnTo>
                      <a:lnTo>
                        <a:pt x="0" y="240"/>
                      </a:lnTo>
                      <a:lnTo>
                        <a:pt x="6" y="240"/>
                      </a:lnTo>
                      <a:close/>
                      <a:moveTo>
                        <a:pt x="6" y="252"/>
                      </a:moveTo>
                      <a:lnTo>
                        <a:pt x="6" y="258"/>
                      </a:lnTo>
                      <a:lnTo>
                        <a:pt x="0" y="258"/>
                      </a:lnTo>
                      <a:lnTo>
                        <a:pt x="0" y="252"/>
                      </a:lnTo>
                      <a:lnTo>
                        <a:pt x="6" y="252"/>
                      </a:lnTo>
                      <a:close/>
                      <a:moveTo>
                        <a:pt x="6" y="264"/>
                      </a:moveTo>
                      <a:lnTo>
                        <a:pt x="6" y="270"/>
                      </a:lnTo>
                      <a:lnTo>
                        <a:pt x="0" y="270"/>
                      </a:lnTo>
                      <a:lnTo>
                        <a:pt x="0" y="264"/>
                      </a:lnTo>
                      <a:lnTo>
                        <a:pt x="6" y="264"/>
                      </a:lnTo>
                      <a:close/>
                      <a:moveTo>
                        <a:pt x="6" y="276"/>
                      </a:moveTo>
                      <a:lnTo>
                        <a:pt x="6" y="282"/>
                      </a:lnTo>
                      <a:lnTo>
                        <a:pt x="0" y="282"/>
                      </a:lnTo>
                      <a:lnTo>
                        <a:pt x="0" y="276"/>
                      </a:lnTo>
                      <a:lnTo>
                        <a:pt x="6" y="276"/>
                      </a:lnTo>
                      <a:close/>
                      <a:moveTo>
                        <a:pt x="6" y="288"/>
                      </a:moveTo>
                      <a:lnTo>
                        <a:pt x="6" y="294"/>
                      </a:lnTo>
                      <a:lnTo>
                        <a:pt x="0" y="294"/>
                      </a:lnTo>
                      <a:lnTo>
                        <a:pt x="0" y="288"/>
                      </a:lnTo>
                      <a:lnTo>
                        <a:pt x="6" y="288"/>
                      </a:lnTo>
                      <a:close/>
                      <a:moveTo>
                        <a:pt x="6" y="300"/>
                      </a:moveTo>
                      <a:lnTo>
                        <a:pt x="6" y="306"/>
                      </a:lnTo>
                      <a:lnTo>
                        <a:pt x="0" y="306"/>
                      </a:lnTo>
                      <a:lnTo>
                        <a:pt x="0" y="300"/>
                      </a:lnTo>
                      <a:lnTo>
                        <a:pt x="6" y="300"/>
                      </a:lnTo>
                      <a:close/>
                      <a:moveTo>
                        <a:pt x="6" y="312"/>
                      </a:moveTo>
                      <a:lnTo>
                        <a:pt x="6" y="318"/>
                      </a:lnTo>
                      <a:lnTo>
                        <a:pt x="0" y="318"/>
                      </a:lnTo>
                      <a:lnTo>
                        <a:pt x="0" y="312"/>
                      </a:lnTo>
                      <a:lnTo>
                        <a:pt x="6" y="312"/>
                      </a:lnTo>
                      <a:close/>
                      <a:moveTo>
                        <a:pt x="6" y="324"/>
                      </a:moveTo>
                      <a:lnTo>
                        <a:pt x="6" y="330"/>
                      </a:lnTo>
                      <a:lnTo>
                        <a:pt x="0" y="330"/>
                      </a:lnTo>
                      <a:lnTo>
                        <a:pt x="0" y="324"/>
                      </a:lnTo>
                      <a:lnTo>
                        <a:pt x="6" y="324"/>
                      </a:lnTo>
                      <a:close/>
                      <a:moveTo>
                        <a:pt x="6" y="336"/>
                      </a:moveTo>
                      <a:lnTo>
                        <a:pt x="6" y="342"/>
                      </a:lnTo>
                      <a:lnTo>
                        <a:pt x="0" y="342"/>
                      </a:lnTo>
                      <a:lnTo>
                        <a:pt x="0" y="336"/>
                      </a:lnTo>
                      <a:lnTo>
                        <a:pt x="6" y="336"/>
                      </a:lnTo>
                      <a:close/>
                      <a:moveTo>
                        <a:pt x="6" y="348"/>
                      </a:moveTo>
                      <a:lnTo>
                        <a:pt x="6" y="354"/>
                      </a:lnTo>
                      <a:lnTo>
                        <a:pt x="0" y="354"/>
                      </a:lnTo>
                      <a:lnTo>
                        <a:pt x="0" y="348"/>
                      </a:lnTo>
                      <a:lnTo>
                        <a:pt x="6" y="348"/>
                      </a:lnTo>
                      <a:close/>
                      <a:moveTo>
                        <a:pt x="6" y="360"/>
                      </a:moveTo>
                      <a:lnTo>
                        <a:pt x="6" y="366"/>
                      </a:lnTo>
                      <a:lnTo>
                        <a:pt x="0" y="366"/>
                      </a:lnTo>
                      <a:lnTo>
                        <a:pt x="0" y="360"/>
                      </a:lnTo>
                      <a:lnTo>
                        <a:pt x="6" y="360"/>
                      </a:lnTo>
                      <a:close/>
                      <a:moveTo>
                        <a:pt x="6" y="372"/>
                      </a:moveTo>
                      <a:lnTo>
                        <a:pt x="6" y="378"/>
                      </a:lnTo>
                      <a:lnTo>
                        <a:pt x="0" y="378"/>
                      </a:lnTo>
                      <a:lnTo>
                        <a:pt x="0" y="372"/>
                      </a:lnTo>
                      <a:lnTo>
                        <a:pt x="6" y="372"/>
                      </a:lnTo>
                      <a:close/>
                      <a:moveTo>
                        <a:pt x="6" y="384"/>
                      </a:moveTo>
                      <a:lnTo>
                        <a:pt x="6" y="390"/>
                      </a:lnTo>
                      <a:lnTo>
                        <a:pt x="0" y="390"/>
                      </a:lnTo>
                      <a:lnTo>
                        <a:pt x="0" y="384"/>
                      </a:lnTo>
                      <a:lnTo>
                        <a:pt x="6" y="384"/>
                      </a:lnTo>
                      <a:close/>
                      <a:moveTo>
                        <a:pt x="6" y="396"/>
                      </a:moveTo>
                      <a:lnTo>
                        <a:pt x="6" y="402"/>
                      </a:lnTo>
                      <a:lnTo>
                        <a:pt x="0" y="402"/>
                      </a:lnTo>
                      <a:lnTo>
                        <a:pt x="0" y="396"/>
                      </a:lnTo>
                      <a:lnTo>
                        <a:pt x="6" y="396"/>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52"/>
                <p:cNvSpPr>
                  <a:spLocks noEditPoints="1"/>
                </p:cNvSpPr>
                <p:nvPr/>
              </p:nvSpPr>
              <p:spPr bwMode="auto">
                <a:xfrm>
                  <a:off x="-80962" y="5116513"/>
                  <a:ext cx="2381250" cy="9525"/>
                </a:xfrm>
                <a:custGeom>
                  <a:avLst/>
                  <a:gdLst/>
                  <a:ahLst/>
                  <a:cxnLst>
                    <a:cxn ang="0">
                      <a:pos x="12" y="0"/>
                    </a:cxn>
                    <a:cxn ang="0">
                      <a:pos x="36" y="0"/>
                    </a:cxn>
                    <a:cxn ang="0">
                      <a:pos x="60" y="0"/>
                    </a:cxn>
                    <a:cxn ang="0">
                      <a:pos x="84" y="0"/>
                    </a:cxn>
                    <a:cxn ang="0">
                      <a:pos x="108" y="0"/>
                    </a:cxn>
                    <a:cxn ang="0">
                      <a:pos x="132" y="0"/>
                    </a:cxn>
                    <a:cxn ang="0">
                      <a:pos x="156" y="0"/>
                    </a:cxn>
                    <a:cxn ang="0">
                      <a:pos x="180" y="0"/>
                    </a:cxn>
                    <a:cxn ang="0">
                      <a:pos x="204" y="0"/>
                    </a:cxn>
                    <a:cxn ang="0">
                      <a:pos x="228" y="0"/>
                    </a:cxn>
                    <a:cxn ang="0">
                      <a:pos x="252" y="0"/>
                    </a:cxn>
                    <a:cxn ang="0">
                      <a:pos x="276" y="0"/>
                    </a:cxn>
                    <a:cxn ang="0">
                      <a:pos x="300" y="0"/>
                    </a:cxn>
                    <a:cxn ang="0">
                      <a:pos x="324" y="0"/>
                    </a:cxn>
                    <a:cxn ang="0">
                      <a:pos x="348" y="0"/>
                    </a:cxn>
                    <a:cxn ang="0">
                      <a:pos x="372" y="0"/>
                    </a:cxn>
                    <a:cxn ang="0">
                      <a:pos x="396" y="0"/>
                    </a:cxn>
                    <a:cxn ang="0">
                      <a:pos x="420" y="0"/>
                    </a:cxn>
                    <a:cxn ang="0">
                      <a:pos x="444" y="0"/>
                    </a:cxn>
                    <a:cxn ang="0">
                      <a:pos x="468" y="0"/>
                    </a:cxn>
                    <a:cxn ang="0">
                      <a:pos x="492" y="0"/>
                    </a:cxn>
                    <a:cxn ang="0">
                      <a:pos x="516" y="0"/>
                    </a:cxn>
                    <a:cxn ang="0">
                      <a:pos x="540" y="0"/>
                    </a:cxn>
                    <a:cxn ang="0">
                      <a:pos x="564" y="0"/>
                    </a:cxn>
                    <a:cxn ang="0">
                      <a:pos x="588" y="0"/>
                    </a:cxn>
                    <a:cxn ang="0">
                      <a:pos x="612" y="0"/>
                    </a:cxn>
                    <a:cxn ang="0">
                      <a:pos x="636" y="0"/>
                    </a:cxn>
                    <a:cxn ang="0">
                      <a:pos x="660" y="0"/>
                    </a:cxn>
                    <a:cxn ang="0">
                      <a:pos x="684" y="0"/>
                    </a:cxn>
                    <a:cxn ang="0">
                      <a:pos x="708" y="0"/>
                    </a:cxn>
                    <a:cxn ang="0">
                      <a:pos x="732" y="0"/>
                    </a:cxn>
                    <a:cxn ang="0">
                      <a:pos x="756" y="0"/>
                    </a:cxn>
                    <a:cxn ang="0">
                      <a:pos x="780" y="0"/>
                    </a:cxn>
                    <a:cxn ang="0">
                      <a:pos x="804" y="0"/>
                    </a:cxn>
                    <a:cxn ang="0">
                      <a:pos x="828" y="0"/>
                    </a:cxn>
                    <a:cxn ang="0">
                      <a:pos x="852" y="0"/>
                    </a:cxn>
                    <a:cxn ang="0">
                      <a:pos x="876" y="0"/>
                    </a:cxn>
                    <a:cxn ang="0">
                      <a:pos x="900" y="0"/>
                    </a:cxn>
                    <a:cxn ang="0">
                      <a:pos x="924" y="0"/>
                    </a:cxn>
                    <a:cxn ang="0">
                      <a:pos x="948" y="0"/>
                    </a:cxn>
                    <a:cxn ang="0">
                      <a:pos x="972" y="0"/>
                    </a:cxn>
                    <a:cxn ang="0">
                      <a:pos x="996" y="0"/>
                    </a:cxn>
                    <a:cxn ang="0">
                      <a:pos x="1020" y="0"/>
                    </a:cxn>
                    <a:cxn ang="0">
                      <a:pos x="1044" y="0"/>
                    </a:cxn>
                    <a:cxn ang="0">
                      <a:pos x="1068" y="0"/>
                    </a:cxn>
                    <a:cxn ang="0">
                      <a:pos x="1092" y="0"/>
                    </a:cxn>
                    <a:cxn ang="0">
                      <a:pos x="1116" y="0"/>
                    </a:cxn>
                    <a:cxn ang="0">
                      <a:pos x="1140" y="0"/>
                    </a:cxn>
                    <a:cxn ang="0">
                      <a:pos x="1164" y="0"/>
                    </a:cxn>
                    <a:cxn ang="0">
                      <a:pos x="1188" y="0"/>
                    </a:cxn>
                    <a:cxn ang="0">
                      <a:pos x="1212" y="0"/>
                    </a:cxn>
                    <a:cxn ang="0">
                      <a:pos x="1236" y="0"/>
                    </a:cxn>
                    <a:cxn ang="0">
                      <a:pos x="1260" y="0"/>
                    </a:cxn>
                    <a:cxn ang="0">
                      <a:pos x="1284" y="0"/>
                    </a:cxn>
                    <a:cxn ang="0">
                      <a:pos x="1308" y="0"/>
                    </a:cxn>
                    <a:cxn ang="0">
                      <a:pos x="1332" y="0"/>
                    </a:cxn>
                    <a:cxn ang="0">
                      <a:pos x="1356" y="0"/>
                    </a:cxn>
                    <a:cxn ang="0">
                      <a:pos x="1380" y="0"/>
                    </a:cxn>
                    <a:cxn ang="0">
                      <a:pos x="1404" y="0"/>
                    </a:cxn>
                    <a:cxn ang="0">
                      <a:pos x="1428" y="0"/>
                    </a:cxn>
                    <a:cxn ang="0">
                      <a:pos x="1452" y="0"/>
                    </a:cxn>
                    <a:cxn ang="0">
                      <a:pos x="1476" y="0"/>
                    </a:cxn>
                    <a:cxn ang="0">
                      <a:pos x="1500" y="0"/>
                    </a:cxn>
                  </a:cxnLst>
                  <a:rect l="0" t="0" r="r" b="b"/>
                  <a:pathLst>
                    <a:path w="1500" h="6">
                      <a:moveTo>
                        <a:pt x="0" y="0"/>
                      </a:moveTo>
                      <a:lnTo>
                        <a:pt x="6" y="0"/>
                      </a:lnTo>
                      <a:lnTo>
                        <a:pt x="6" y="6"/>
                      </a:lnTo>
                      <a:lnTo>
                        <a:pt x="0" y="6"/>
                      </a:lnTo>
                      <a:lnTo>
                        <a:pt x="0" y="0"/>
                      </a:lnTo>
                      <a:close/>
                      <a:moveTo>
                        <a:pt x="12" y="0"/>
                      </a:moveTo>
                      <a:lnTo>
                        <a:pt x="18" y="0"/>
                      </a:lnTo>
                      <a:lnTo>
                        <a:pt x="18" y="6"/>
                      </a:lnTo>
                      <a:lnTo>
                        <a:pt x="12" y="6"/>
                      </a:lnTo>
                      <a:lnTo>
                        <a:pt x="12" y="0"/>
                      </a:lnTo>
                      <a:close/>
                      <a:moveTo>
                        <a:pt x="24" y="0"/>
                      </a:moveTo>
                      <a:lnTo>
                        <a:pt x="30" y="0"/>
                      </a:lnTo>
                      <a:lnTo>
                        <a:pt x="30" y="6"/>
                      </a:lnTo>
                      <a:lnTo>
                        <a:pt x="24" y="6"/>
                      </a:lnTo>
                      <a:lnTo>
                        <a:pt x="24" y="0"/>
                      </a:lnTo>
                      <a:close/>
                      <a:moveTo>
                        <a:pt x="36" y="0"/>
                      </a:moveTo>
                      <a:lnTo>
                        <a:pt x="42" y="0"/>
                      </a:lnTo>
                      <a:lnTo>
                        <a:pt x="42" y="6"/>
                      </a:lnTo>
                      <a:lnTo>
                        <a:pt x="36" y="6"/>
                      </a:lnTo>
                      <a:lnTo>
                        <a:pt x="36" y="0"/>
                      </a:lnTo>
                      <a:close/>
                      <a:moveTo>
                        <a:pt x="48" y="0"/>
                      </a:moveTo>
                      <a:lnTo>
                        <a:pt x="54" y="0"/>
                      </a:lnTo>
                      <a:lnTo>
                        <a:pt x="54" y="6"/>
                      </a:lnTo>
                      <a:lnTo>
                        <a:pt x="48" y="6"/>
                      </a:lnTo>
                      <a:lnTo>
                        <a:pt x="48" y="0"/>
                      </a:lnTo>
                      <a:close/>
                      <a:moveTo>
                        <a:pt x="60" y="0"/>
                      </a:moveTo>
                      <a:lnTo>
                        <a:pt x="66" y="0"/>
                      </a:lnTo>
                      <a:lnTo>
                        <a:pt x="66" y="6"/>
                      </a:lnTo>
                      <a:lnTo>
                        <a:pt x="60" y="6"/>
                      </a:lnTo>
                      <a:lnTo>
                        <a:pt x="60" y="0"/>
                      </a:lnTo>
                      <a:close/>
                      <a:moveTo>
                        <a:pt x="72" y="0"/>
                      </a:moveTo>
                      <a:lnTo>
                        <a:pt x="78" y="0"/>
                      </a:lnTo>
                      <a:lnTo>
                        <a:pt x="78" y="6"/>
                      </a:lnTo>
                      <a:lnTo>
                        <a:pt x="72" y="6"/>
                      </a:lnTo>
                      <a:lnTo>
                        <a:pt x="72" y="0"/>
                      </a:lnTo>
                      <a:close/>
                      <a:moveTo>
                        <a:pt x="84" y="0"/>
                      </a:moveTo>
                      <a:lnTo>
                        <a:pt x="90" y="0"/>
                      </a:lnTo>
                      <a:lnTo>
                        <a:pt x="90" y="6"/>
                      </a:lnTo>
                      <a:lnTo>
                        <a:pt x="84" y="6"/>
                      </a:lnTo>
                      <a:lnTo>
                        <a:pt x="84" y="0"/>
                      </a:lnTo>
                      <a:close/>
                      <a:moveTo>
                        <a:pt x="96" y="0"/>
                      </a:moveTo>
                      <a:lnTo>
                        <a:pt x="102" y="0"/>
                      </a:lnTo>
                      <a:lnTo>
                        <a:pt x="102" y="6"/>
                      </a:lnTo>
                      <a:lnTo>
                        <a:pt x="96" y="6"/>
                      </a:lnTo>
                      <a:lnTo>
                        <a:pt x="96" y="0"/>
                      </a:lnTo>
                      <a:close/>
                      <a:moveTo>
                        <a:pt x="108" y="0"/>
                      </a:moveTo>
                      <a:lnTo>
                        <a:pt x="114" y="0"/>
                      </a:lnTo>
                      <a:lnTo>
                        <a:pt x="114" y="6"/>
                      </a:lnTo>
                      <a:lnTo>
                        <a:pt x="108" y="6"/>
                      </a:lnTo>
                      <a:lnTo>
                        <a:pt x="108" y="0"/>
                      </a:lnTo>
                      <a:close/>
                      <a:moveTo>
                        <a:pt x="120" y="0"/>
                      </a:moveTo>
                      <a:lnTo>
                        <a:pt x="126" y="0"/>
                      </a:lnTo>
                      <a:lnTo>
                        <a:pt x="126" y="6"/>
                      </a:lnTo>
                      <a:lnTo>
                        <a:pt x="120" y="6"/>
                      </a:lnTo>
                      <a:lnTo>
                        <a:pt x="120" y="0"/>
                      </a:lnTo>
                      <a:close/>
                      <a:moveTo>
                        <a:pt x="132" y="0"/>
                      </a:moveTo>
                      <a:lnTo>
                        <a:pt x="138" y="0"/>
                      </a:lnTo>
                      <a:lnTo>
                        <a:pt x="138" y="6"/>
                      </a:lnTo>
                      <a:lnTo>
                        <a:pt x="132" y="6"/>
                      </a:lnTo>
                      <a:lnTo>
                        <a:pt x="132" y="0"/>
                      </a:lnTo>
                      <a:close/>
                      <a:moveTo>
                        <a:pt x="144" y="0"/>
                      </a:moveTo>
                      <a:lnTo>
                        <a:pt x="150" y="0"/>
                      </a:lnTo>
                      <a:lnTo>
                        <a:pt x="150" y="6"/>
                      </a:lnTo>
                      <a:lnTo>
                        <a:pt x="144" y="6"/>
                      </a:lnTo>
                      <a:lnTo>
                        <a:pt x="144" y="0"/>
                      </a:lnTo>
                      <a:close/>
                      <a:moveTo>
                        <a:pt x="156" y="0"/>
                      </a:moveTo>
                      <a:lnTo>
                        <a:pt x="162" y="0"/>
                      </a:lnTo>
                      <a:lnTo>
                        <a:pt x="162" y="6"/>
                      </a:lnTo>
                      <a:lnTo>
                        <a:pt x="156" y="6"/>
                      </a:lnTo>
                      <a:lnTo>
                        <a:pt x="156" y="0"/>
                      </a:lnTo>
                      <a:close/>
                      <a:moveTo>
                        <a:pt x="168" y="0"/>
                      </a:moveTo>
                      <a:lnTo>
                        <a:pt x="174" y="0"/>
                      </a:lnTo>
                      <a:lnTo>
                        <a:pt x="174" y="6"/>
                      </a:lnTo>
                      <a:lnTo>
                        <a:pt x="168" y="6"/>
                      </a:lnTo>
                      <a:lnTo>
                        <a:pt x="168" y="0"/>
                      </a:lnTo>
                      <a:close/>
                      <a:moveTo>
                        <a:pt x="180" y="0"/>
                      </a:moveTo>
                      <a:lnTo>
                        <a:pt x="186" y="0"/>
                      </a:lnTo>
                      <a:lnTo>
                        <a:pt x="186" y="6"/>
                      </a:lnTo>
                      <a:lnTo>
                        <a:pt x="180" y="6"/>
                      </a:lnTo>
                      <a:lnTo>
                        <a:pt x="180" y="0"/>
                      </a:lnTo>
                      <a:close/>
                      <a:moveTo>
                        <a:pt x="192" y="0"/>
                      </a:moveTo>
                      <a:lnTo>
                        <a:pt x="198" y="0"/>
                      </a:lnTo>
                      <a:lnTo>
                        <a:pt x="198" y="6"/>
                      </a:lnTo>
                      <a:lnTo>
                        <a:pt x="192" y="6"/>
                      </a:lnTo>
                      <a:lnTo>
                        <a:pt x="192" y="0"/>
                      </a:lnTo>
                      <a:close/>
                      <a:moveTo>
                        <a:pt x="204" y="0"/>
                      </a:moveTo>
                      <a:lnTo>
                        <a:pt x="210" y="0"/>
                      </a:lnTo>
                      <a:lnTo>
                        <a:pt x="210" y="6"/>
                      </a:lnTo>
                      <a:lnTo>
                        <a:pt x="204" y="6"/>
                      </a:lnTo>
                      <a:lnTo>
                        <a:pt x="204" y="0"/>
                      </a:lnTo>
                      <a:close/>
                      <a:moveTo>
                        <a:pt x="216" y="0"/>
                      </a:moveTo>
                      <a:lnTo>
                        <a:pt x="222" y="0"/>
                      </a:lnTo>
                      <a:lnTo>
                        <a:pt x="222" y="6"/>
                      </a:lnTo>
                      <a:lnTo>
                        <a:pt x="216" y="6"/>
                      </a:lnTo>
                      <a:lnTo>
                        <a:pt x="216" y="0"/>
                      </a:lnTo>
                      <a:close/>
                      <a:moveTo>
                        <a:pt x="228" y="0"/>
                      </a:moveTo>
                      <a:lnTo>
                        <a:pt x="234" y="0"/>
                      </a:lnTo>
                      <a:lnTo>
                        <a:pt x="234" y="6"/>
                      </a:lnTo>
                      <a:lnTo>
                        <a:pt x="228" y="6"/>
                      </a:lnTo>
                      <a:lnTo>
                        <a:pt x="228" y="0"/>
                      </a:lnTo>
                      <a:close/>
                      <a:moveTo>
                        <a:pt x="240" y="0"/>
                      </a:moveTo>
                      <a:lnTo>
                        <a:pt x="246" y="0"/>
                      </a:lnTo>
                      <a:lnTo>
                        <a:pt x="246" y="6"/>
                      </a:lnTo>
                      <a:lnTo>
                        <a:pt x="240" y="6"/>
                      </a:lnTo>
                      <a:lnTo>
                        <a:pt x="240" y="0"/>
                      </a:lnTo>
                      <a:close/>
                      <a:moveTo>
                        <a:pt x="252" y="0"/>
                      </a:moveTo>
                      <a:lnTo>
                        <a:pt x="258" y="0"/>
                      </a:lnTo>
                      <a:lnTo>
                        <a:pt x="258" y="6"/>
                      </a:lnTo>
                      <a:lnTo>
                        <a:pt x="252" y="6"/>
                      </a:lnTo>
                      <a:lnTo>
                        <a:pt x="252" y="0"/>
                      </a:lnTo>
                      <a:close/>
                      <a:moveTo>
                        <a:pt x="264" y="0"/>
                      </a:moveTo>
                      <a:lnTo>
                        <a:pt x="270" y="0"/>
                      </a:lnTo>
                      <a:lnTo>
                        <a:pt x="270" y="6"/>
                      </a:lnTo>
                      <a:lnTo>
                        <a:pt x="264" y="6"/>
                      </a:lnTo>
                      <a:lnTo>
                        <a:pt x="264" y="0"/>
                      </a:lnTo>
                      <a:close/>
                      <a:moveTo>
                        <a:pt x="276" y="0"/>
                      </a:moveTo>
                      <a:lnTo>
                        <a:pt x="282" y="0"/>
                      </a:lnTo>
                      <a:lnTo>
                        <a:pt x="282" y="6"/>
                      </a:lnTo>
                      <a:lnTo>
                        <a:pt x="276" y="6"/>
                      </a:lnTo>
                      <a:lnTo>
                        <a:pt x="276" y="0"/>
                      </a:lnTo>
                      <a:close/>
                      <a:moveTo>
                        <a:pt x="288" y="0"/>
                      </a:moveTo>
                      <a:lnTo>
                        <a:pt x="294" y="0"/>
                      </a:lnTo>
                      <a:lnTo>
                        <a:pt x="294" y="6"/>
                      </a:lnTo>
                      <a:lnTo>
                        <a:pt x="288" y="6"/>
                      </a:lnTo>
                      <a:lnTo>
                        <a:pt x="288" y="0"/>
                      </a:lnTo>
                      <a:close/>
                      <a:moveTo>
                        <a:pt x="300" y="0"/>
                      </a:moveTo>
                      <a:lnTo>
                        <a:pt x="306" y="0"/>
                      </a:lnTo>
                      <a:lnTo>
                        <a:pt x="306" y="6"/>
                      </a:lnTo>
                      <a:lnTo>
                        <a:pt x="300" y="6"/>
                      </a:lnTo>
                      <a:lnTo>
                        <a:pt x="300" y="0"/>
                      </a:lnTo>
                      <a:close/>
                      <a:moveTo>
                        <a:pt x="312" y="0"/>
                      </a:moveTo>
                      <a:lnTo>
                        <a:pt x="318" y="0"/>
                      </a:lnTo>
                      <a:lnTo>
                        <a:pt x="318" y="6"/>
                      </a:lnTo>
                      <a:lnTo>
                        <a:pt x="312" y="6"/>
                      </a:lnTo>
                      <a:lnTo>
                        <a:pt x="312" y="0"/>
                      </a:lnTo>
                      <a:close/>
                      <a:moveTo>
                        <a:pt x="324" y="0"/>
                      </a:moveTo>
                      <a:lnTo>
                        <a:pt x="330" y="0"/>
                      </a:lnTo>
                      <a:lnTo>
                        <a:pt x="330" y="6"/>
                      </a:lnTo>
                      <a:lnTo>
                        <a:pt x="324" y="6"/>
                      </a:lnTo>
                      <a:lnTo>
                        <a:pt x="324" y="0"/>
                      </a:lnTo>
                      <a:close/>
                      <a:moveTo>
                        <a:pt x="336" y="0"/>
                      </a:moveTo>
                      <a:lnTo>
                        <a:pt x="342" y="0"/>
                      </a:lnTo>
                      <a:lnTo>
                        <a:pt x="342" y="6"/>
                      </a:lnTo>
                      <a:lnTo>
                        <a:pt x="336" y="6"/>
                      </a:lnTo>
                      <a:lnTo>
                        <a:pt x="336" y="0"/>
                      </a:lnTo>
                      <a:close/>
                      <a:moveTo>
                        <a:pt x="348" y="0"/>
                      </a:moveTo>
                      <a:lnTo>
                        <a:pt x="354" y="0"/>
                      </a:lnTo>
                      <a:lnTo>
                        <a:pt x="354" y="6"/>
                      </a:lnTo>
                      <a:lnTo>
                        <a:pt x="348" y="6"/>
                      </a:lnTo>
                      <a:lnTo>
                        <a:pt x="348" y="0"/>
                      </a:lnTo>
                      <a:close/>
                      <a:moveTo>
                        <a:pt x="360" y="0"/>
                      </a:moveTo>
                      <a:lnTo>
                        <a:pt x="366" y="0"/>
                      </a:lnTo>
                      <a:lnTo>
                        <a:pt x="366" y="6"/>
                      </a:lnTo>
                      <a:lnTo>
                        <a:pt x="360" y="6"/>
                      </a:lnTo>
                      <a:lnTo>
                        <a:pt x="360" y="0"/>
                      </a:lnTo>
                      <a:close/>
                      <a:moveTo>
                        <a:pt x="372" y="0"/>
                      </a:moveTo>
                      <a:lnTo>
                        <a:pt x="378" y="0"/>
                      </a:lnTo>
                      <a:lnTo>
                        <a:pt x="378" y="6"/>
                      </a:lnTo>
                      <a:lnTo>
                        <a:pt x="372" y="6"/>
                      </a:lnTo>
                      <a:lnTo>
                        <a:pt x="372" y="0"/>
                      </a:lnTo>
                      <a:close/>
                      <a:moveTo>
                        <a:pt x="384" y="0"/>
                      </a:moveTo>
                      <a:lnTo>
                        <a:pt x="390" y="0"/>
                      </a:lnTo>
                      <a:lnTo>
                        <a:pt x="390" y="6"/>
                      </a:lnTo>
                      <a:lnTo>
                        <a:pt x="384" y="6"/>
                      </a:lnTo>
                      <a:lnTo>
                        <a:pt x="384" y="0"/>
                      </a:lnTo>
                      <a:close/>
                      <a:moveTo>
                        <a:pt x="396" y="0"/>
                      </a:moveTo>
                      <a:lnTo>
                        <a:pt x="402" y="0"/>
                      </a:lnTo>
                      <a:lnTo>
                        <a:pt x="402" y="6"/>
                      </a:lnTo>
                      <a:lnTo>
                        <a:pt x="396" y="6"/>
                      </a:lnTo>
                      <a:lnTo>
                        <a:pt x="396" y="0"/>
                      </a:lnTo>
                      <a:close/>
                      <a:moveTo>
                        <a:pt x="408" y="0"/>
                      </a:moveTo>
                      <a:lnTo>
                        <a:pt x="414" y="0"/>
                      </a:lnTo>
                      <a:lnTo>
                        <a:pt x="414" y="6"/>
                      </a:lnTo>
                      <a:lnTo>
                        <a:pt x="408" y="6"/>
                      </a:lnTo>
                      <a:lnTo>
                        <a:pt x="408" y="0"/>
                      </a:lnTo>
                      <a:close/>
                      <a:moveTo>
                        <a:pt x="420" y="0"/>
                      </a:moveTo>
                      <a:lnTo>
                        <a:pt x="426" y="0"/>
                      </a:lnTo>
                      <a:lnTo>
                        <a:pt x="426" y="6"/>
                      </a:lnTo>
                      <a:lnTo>
                        <a:pt x="420" y="6"/>
                      </a:lnTo>
                      <a:lnTo>
                        <a:pt x="420" y="0"/>
                      </a:lnTo>
                      <a:close/>
                      <a:moveTo>
                        <a:pt x="432" y="0"/>
                      </a:moveTo>
                      <a:lnTo>
                        <a:pt x="438" y="0"/>
                      </a:lnTo>
                      <a:lnTo>
                        <a:pt x="438" y="6"/>
                      </a:lnTo>
                      <a:lnTo>
                        <a:pt x="432" y="6"/>
                      </a:lnTo>
                      <a:lnTo>
                        <a:pt x="432" y="0"/>
                      </a:lnTo>
                      <a:close/>
                      <a:moveTo>
                        <a:pt x="444" y="0"/>
                      </a:moveTo>
                      <a:lnTo>
                        <a:pt x="450" y="0"/>
                      </a:lnTo>
                      <a:lnTo>
                        <a:pt x="450" y="6"/>
                      </a:lnTo>
                      <a:lnTo>
                        <a:pt x="444" y="6"/>
                      </a:lnTo>
                      <a:lnTo>
                        <a:pt x="444" y="0"/>
                      </a:lnTo>
                      <a:close/>
                      <a:moveTo>
                        <a:pt x="456" y="0"/>
                      </a:moveTo>
                      <a:lnTo>
                        <a:pt x="462" y="0"/>
                      </a:lnTo>
                      <a:lnTo>
                        <a:pt x="462" y="6"/>
                      </a:lnTo>
                      <a:lnTo>
                        <a:pt x="456" y="6"/>
                      </a:lnTo>
                      <a:lnTo>
                        <a:pt x="456" y="0"/>
                      </a:lnTo>
                      <a:close/>
                      <a:moveTo>
                        <a:pt x="468" y="0"/>
                      </a:moveTo>
                      <a:lnTo>
                        <a:pt x="474" y="0"/>
                      </a:lnTo>
                      <a:lnTo>
                        <a:pt x="474" y="6"/>
                      </a:lnTo>
                      <a:lnTo>
                        <a:pt x="468" y="6"/>
                      </a:lnTo>
                      <a:lnTo>
                        <a:pt x="468" y="0"/>
                      </a:lnTo>
                      <a:close/>
                      <a:moveTo>
                        <a:pt x="480" y="0"/>
                      </a:moveTo>
                      <a:lnTo>
                        <a:pt x="486" y="0"/>
                      </a:lnTo>
                      <a:lnTo>
                        <a:pt x="486" y="6"/>
                      </a:lnTo>
                      <a:lnTo>
                        <a:pt x="480" y="6"/>
                      </a:lnTo>
                      <a:lnTo>
                        <a:pt x="480" y="0"/>
                      </a:lnTo>
                      <a:close/>
                      <a:moveTo>
                        <a:pt x="492" y="0"/>
                      </a:moveTo>
                      <a:lnTo>
                        <a:pt x="498" y="0"/>
                      </a:lnTo>
                      <a:lnTo>
                        <a:pt x="498" y="6"/>
                      </a:lnTo>
                      <a:lnTo>
                        <a:pt x="492" y="6"/>
                      </a:lnTo>
                      <a:lnTo>
                        <a:pt x="492" y="0"/>
                      </a:lnTo>
                      <a:close/>
                      <a:moveTo>
                        <a:pt x="504" y="0"/>
                      </a:moveTo>
                      <a:lnTo>
                        <a:pt x="510" y="0"/>
                      </a:lnTo>
                      <a:lnTo>
                        <a:pt x="510" y="6"/>
                      </a:lnTo>
                      <a:lnTo>
                        <a:pt x="504" y="6"/>
                      </a:lnTo>
                      <a:lnTo>
                        <a:pt x="504" y="0"/>
                      </a:lnTo>
                      <a:close/>
                      <a:moveTo>
                        <a:pt x="516" y="0"/>
                      </a:moveTo>
                      <a:lnTo>
                        <a:pt x="522" y="0"/>
                      </a:lnTo>
                      <a:lnTo>
                        <a:pt x="522" y="6"/>
                      </a:lnTo>
                      <a:lnTo>
                        <a:pt x="516" y="6"/>
                      </a:lnTo>
                      <a:lnTo>
                        <a:pt x="516" y="0"/>
                      </a:lnTo>
                      <a:close/>
                      <a:moveTo>
                        <a:pt x="528" y="0"/>
                      </a:moveTo>
                      <a:lnTo>
                        <a:pt x="534" y="0"/>
                      </a:lnTo>
                      <a:lnTo>
                        <a:pt x="534" y="6"/>
                      </a:lnTo>
                      <a:lnTo>
                        <a:pt x="528" y="6"/>
                      </a:lnTo>
                      <a:lnTo>
                        <a:pt x="528" y="0"/>
                      </a:lnTo>
                      <a:close/>
                      <a:moveTo>
                        <a:pt x="540" y="0"/>
                      </a:moveTo>
                      <a:lnTo>
                        <a:pt x="546" y="0"/>
                      </a:lnTo>
                      <a:lnTo>
                        <a:pt x="546" y="6"/>
                      </a:lnTo>
                      <a:lnTo>
                        <a:pt x="540" y="6"/>
                      </a:lnTo>
                      <a:lnTo>
                        <a:pt x="540" y="0"/>
                      </a:lnTo>
                      <a:close/>
                      <a:moveTo>
                        <a:pt x="552" y="0"/>
                      </a:moveTo>
                      <a:lnTo>
                        <a:pt x="558" y="0"/>
                      </a:lnTo>
                      <a:lnTo>
                        <a:pt x="558" y="6"/>
                      </a:lnTo>
                      <a:lnTo>
                        <a:pt x="552" y="6"/>
                      </a:lnTo>
                      <a:lnTo>
                        <a:pt x="552" y="0"/>
                      </a:lnTo>
                      <a:close/>
                      <a:moveTo>
                        <a:pt x="564" y="0"/>
                      </a:moveTo>
                      <a:lnTo>
                        <a:pt x="570" y="0"/>
                      </a:lnTo>
                      <a:lnTo>
                        <a:pt x="570" y="6"/>
                      </a:lnTo>
                      <a:lnTo>
                        <a:pt x="564" y="6"/>
                      </a:lnTo>
                      <a:lnTo>
                        <a:pt x="564" y="0"/>
                      </a:lnTo>
                      <a:close/>
                      <a:moveTo>
                        <a:pt x="576" y="0"/>
                      </a:moveTo>
                      <a:lnTo>
                        <a:pt x="582" y="0"/>
                      </a:lnTo>
                      <a:lnTo>
                        <a:pt x="582" y="6"/>
                      </a:lnTo>
                      <a:lnTo>
                        <a:pt x="576" y="6"/>
                      </a:lnTo>
                      <a:lnTo>
                        <a:pt x="576" y="0"/>
                      </a:lnTo>
                      <a:close/>
                      <a:moveTo>
                        <a:pt x="588" y="0"/>
                      </a:moveTo>
                      <a:lnTo>
                        <a:pt x="594" y="0"/>
                      </a:lnTo>
                      <a:lnTo>
                        <a:pt x="594" y="6"/>
                      </a:lnTo>
                      <a:lnTo>
                        <a:pt x="588" y="6"/>
                      </a:lnTo>
                      <a:lnTo>
                        <a:pt x="588" y="0"/>
                      </a:lnTo>
                      <a:close/>
                      <a:moveTo>
                        <a:pt x="600" y="0"/>
                      </a:moveTo>
                      <a:lnTo>
                        <a:pt x="606" y="0"/>
                      </a:lnTo>
                      <a:lnTo>
                        <a:pt x="606" y="6"/>
                      </a:lnTo>
                      <a:lnTo>
                        <a:pt x="600" y="6"/>
                      </a:lnTo>
                      <a:lnTo>
                        <a:pt x="600" y="0"/>
                      </a:lnTo>
                      <a:close/>
                      <a:moveTo>
                        <a:pt x="612" y="0"/>
                      </a:moveTo>
                      <a:lnTo>
                        <a:pt x="618" y="0"/>
                      </a:lnTo>
                      <a:lnTo>
                        <a:pt x="618" y="6"/>
                      </a:lnTo>
                      <a:lnTo>
                        <a:pt x="612" y="6"/>
                      </a:lnTo>
                      <a:lnTo>
                        <a:pt x="612" y="0"/>
                      </a:lnTo>
                      <a:close/>
                      <a:moveTo>
                        <a:pt x="624" y="0"/>
                      </a:moveTo>
                      <a:lnTo>
                        <a:pt x="630" y="0"/>
                      </a:lnTo>
                      <a:lnTo>
                        <a:pt x="630" y="6"/>
                      </a:lnTo>
                      <a:lnTo>
                        <a:pt x="624" y="6"/>
                      </a:lnTo>
                      <a:lnTo>
                        <a:pt x="624" y="0"/>
                      </a:lnTo>
                      <a:close/>
                      <a:moveTo>
                        <a:pt x="636" y="0"/>
                      </a:moveTo>
                      <a:lnTo>
                        <a:pt x="642" y="0"/>
                      </a:lnTo>
                      <a:lnTo>
                        <a:pt x="642" y="6"/>
                      </a:lnTo>
                      <a:lnTo>
                        <a:pt x="636" y="6"/>
                      </a:lnTo>
                      <a:lnTo>
                        <a:pt x="636" y="0"/>
                      </a:lnTo>
                      <a:close/>
                      <a:moveTo>
                        <a:pt x="648" y="0"/>
                      </a:moveTo>
                      <a:lnTo>
                        <a:pt x="654" y="0"/>
                      </a:lnTo>
                      <a:lnTo>
                        <a:pt x="654" y="6"/>
                      </a:lnTo>
                      <a:lnTo>
                        <a:pt x="648" y="6"/>
                      </a:lnTo>
                      <a:lnTo>
                        <a:pt x="648" y="0"/>
                      </a:lnTo>
                      <a:close/>
                      <a:moveTo>
                        <a:pt x="660" y="0"/>
                      </a:moveTo>
                      <a:lnTo>
                        <a:pt x="666" y="0"/>
                      </a:lnTo>
                      <a:lnTo>
                        <a:pt x="666" y="6"/>
                      </a:lnTo>
                      <a:lnTo>
                        <a:pt x="660" y="6"/>
                      </a:lnTo>
                      <a:lnTo>
                        <a:pt x="660" y="0"/>
                      </a:lnTo>
                      <a:close/>
                      <a:moveTo>
                        <a:pt x="672" y="0"/>
                      </a:moveTo>
                      <a:lnTo>
                        <a:pt x="678" y="0"/>
                      </a:lnTo>
                      <a:lnTo>
                        <a:pt x="678" y="6"/>
                      </a:lnTo>
                      <a:lnTo>
                        <a:pt x="672" y="6"/>
                      </a:lnTo>
                      <a:lnTo>
                        <a:pt x="672" y="0"/>
                      </a:lnTo>
                      <a:close/>
                      <a:moveTo>
                        <a:pt x="684" y="0"/>
                      </a:moveTo>
                      <a:lnTo>
                        <a:pt x="690" y="0"/>
                      </a:lnTo>
                      <a:lnTo>
                        <a:pt x="690" y="6"/>
                      </a:lnTo>
                      <a:lnTo>
                        <a:pt x="684" y="6"/>
                      </a:lnTo>
                      <a:lnTo>
                        <a:pt x="684" y="0"/>
                      </a:lnTo>
                      <a:close/>
                      <a:moveTo>
                        <a:pt x="696" y="0"/>
                      </a:moveTo>
                      <a:lnTo>
                        <a:pt x="702" y="0"/>
                      </a:lnTo>
                      <a:lnTo>
                        <a:pt x="702" y="6"/>
                      </a:lnTo>
                      <a:lnTo>
                        <a:pt x="696" y="6"/>
                      </a:lnTo>
                      <a:lnTo>
                        <a:pt x="696" y="0"/>
                      </a:lnTo>
                      <a:close/>
                      <a:moveTo>
                        <a:pt x="708" y="0"/>
                      </a:moveTo>
                      <a:lnTo>
                        <a:pt x="714" y="0"/>
                      </a:lnTo>
                      <a:lnTo>
                        <a:pt x="714" y="6"/>
                      </a:lnTo>
                      <a:lnTo>
                        <a:pt x="708" y="6"/>
                      </a:lnTo>
                      <a:lnTo>
                        <a:pt x="708" y="0"/>
                      </a:lnTo>
                      <a:close/>
                      <a:moveTo>
                        <a:pt x="720" y="0"/>
                      </a:moveTo>
                      <a:lnTo>
                        <a:pt x="726" y="0"/>
                      </a:lnTo>
                      <a:lnTo>
                        <a:pt x="726" y="6"/>
                      </a:lnTo>
                      <a:lnTo>
                        <a:pt x="720" y="6"/>
                      </a:lnTo>
                      <a:lnTo>
                        <a:pt x="720" y="0"/>
                      </a:lnTo>
                      <a:close/>
                      <a:moveTo>
                        <a:pt x="732" y="0"/>
                      </a:moveTo>
                      <a:lnTo>
                        <a:pt x="738" y="0"/>
                      </a:lnTo>
                      <a:lnTo>
                        <a:pt x="738" y="6"/>
                      </a:lnTo>
                      <a:lnTo>
                        <a:pt x="732" y="6"/>
                      </a:lnTo>
                      <a:lnTo>
                        <a:pt x="732" y="0"/>
                      </a:lnTo>
                      <a:close/>
                      <a:moveTo>
                        <a:pt x="744" y="0"/>
                      </a:moveTo>
                      <a:lnTo>
                        <a:pt x="750" y="0"/>
                      </a:lnTo>
                      <a:lnTo>
                        <a:pt x="750" y="6"/>
                      </a:lnTo>
                      <a:lnTo>
                        <a:pt x="744" y="6"/>
                      </a:lnTo>
                      <a:lnTo>
                        <a:pt x="744" y="0"/>
                      </a:lnTo>
                      <a:close/>
                      <a:moveTo>
                        <a:pt x="756" y="0"/>
                      </a:moveTo>
                      <a:lnTo>
                        <a:pt x="762" y="0"/>
                      </a:lnTo>
                      <a:lnTo>
                        <a:pt x="762" y="6"/>
                      </a:lnTo>
                      <a:lnTo>
                        <a:pt x="756" y="6"/>
                      </a:lnTo>
                      <a:lnTo>
                        <a:pt x="756" y="0"/>
                      </a:lnTo>
                      <a:close/>
                      <a:moveTo>
                        <a:pt x="768" y="0"/>
                      </a:moveTo>
                      <a:lnTo>
                        <a:pt x="774" y="0"/>
                      </a:lnTo>
                      <a:lnTo>
                        <a:pt x="774" y="6"/>
                      </a:lnTo>
                      <a:lnTo>
                        <a:pt x="768" y="6"/>
                      </a:lnTo>
                      <a:lnTo>
                        <a:pt x="768" y="0"/>
                      </a:lnTo>
                      <a:close/>
                      <a:moveTo>
                        <a:pt x="780" y="0"/>
                      </a:moveTo>
                      <a:lnTo>
                        <a:pt x="786" y="0"/>
                      </a:lnTo>
                      <a:lnTo>
                        <a:pt x="786" y="6"/>
                      </a:lnTo>
                      <a:lnTo>
                        <a:pt x="780" y="6"/>
                      </a:lnTo>
                      <a:lnTo>
                        <a:pt x="780" y="0"/>
                      </a:lnTo>
                      <a:close/>
                      <a:moveTo>
                        <a:pt x="792" y="0"/>
                      </a:moveTo>
                      <a:lnTo>
                        <a:pt x="798" y="0"/>
                      </a:lnTo>
                      <a:lnTo>
                        <a:pt x="798" y="6"/>
                      </a:lnTo>
                      <a:lnTo>
                        <a:pt x="792" y="6"/>
                      </a:lnTo>
                      <a:lnTo>
                        <a:pt x="792" y="0"/>
                      </a:lnTo>
                      <a:close/>
                      <a:moveTo>
                        <a:pt x="804" y="0"/>
                      </a:moveTo>
                      <a:lnTo>
                        <a:pt x="810" y="0"/>
                      </a:lnTo>
                      <a:lnTo>
                        <a:pt x="810" y="6"/>
                      </a:lnTo>
                      <a:lnTo>
                        <a:pt x="804" y="6"/>
                      </a:lnTo>
                      <a:lnTo>
                        <a:pt x="804" y="0"/>
                      </a:lnTo>
                      <a:close/>
                      <a:moveTo>
                        <a:pt x="816" y="0"/>
                      </a:moveTo>
                      <a:lnTo>
                        <a:pt x="822" y="0"/>
                      </a:lnTo>
                      <a:lnTo>
                        <a:pt x="822" y="6"/>
                      </a:lnTo>
                      <a:lnTo>
                        <a:pt x="816" y="6"/>
                      </a:lnTo>
                      <a:lnTo>
                        <a:pt x="816" y="0"/>
                      </a:lnTo>
                      <a:close/>
                      <a:moveTo>
                        <a:pt x="828" y="0"/>
                      </a:moveTo>
                      <a:lnTo>
                        <a:pt x="834" y="0"/>
                      </a:lnTo>
                      <a:lnTo>
                        <a:pt x="834" y="6"/>
                      </a:lnTo>
                      <a:lnTo>
                        <a:pt x="828" y="6"/>
                      </a:lnTo>
                      <a:lnTo>
                        <a:pt x="828" y="0"/>
                      </a:lnTo>
                      <a:close/>
                      <a:moveTo>
                        <a:pt x="840" y="0"/>
                      </a:moveTo>
                      <a:lnTo>
                        <a:pt x="846" y="0"/>
                      </a:lnTo>
                      <a:lnTo>
                        <a:pt x="846" y="6"/>
                      </a:lnTo>
                      <a:lnTo>
                        <a:pt x="840" y="6"/>
                      </a:lnTo>
                      <a:lnTo>
                        <a:pt x="840" y="0"/>
                      </a:lnTo>
                      <a:close/>
                      <a:moveTo>
                        <a:pt x="852" y="0"/>
                      </a:moveTo>
                      <a:lnTo>
                        <a:pt x="858" y="0"/>
                      </a:lnTo>
                      <a:lnTo>
                        <a:pt x="858" y="6"/>
                      </a:lnTo>
                      <a:lnTo>
                        <a:pt x="852" y="6"/>
                      </a:lnTo>
                      <a:lnTo>
                        <a:pt x="852" y="0"/>
                      </a:lnTo>
                      <a:close/>
                      <a:moveTo>
                        <a:pt x="864" y="0"/>
                      </a:moveTo>
                      <a:lnTo>
                        <a:pt x="870" y="0"/>
                      </a:lnTo>
                      <a:lnTo>
                        <a:pt x="870" y="6"/>
                      </a:lnTo>
                      <a:lnTo>
                        <a:pt x="864" y="6"/>
                      </a:lnTo>
                      <a:lnTo>
                        <a:pt x="864" y="0"/>
                      </a:lnTo>
                      <a:close/>
                      <a:moveTo>
                        <a:pt x="876" y="0"/>
                      </a:moveTo>
                      <a:lnTo>
                        <a:pt x="882" y="0"/>
                      </a:lnTo>
                      <a:lnTo>
                        <a:pt x="882" y="6"/>
                      </a:lnTo>
                      <a:lnTo>
                        <a:pt x="876" y="6"/>
                      </a:lnTo>
                      <a:lnTo>
                        <a:pt x="876" y="0"/>
                      </a:lnTo>
                      <a:close/>
                      <a:moveTo>
                        <a:pt x="888" y="0"/>
                      </a:moveTo>
                      <a:lnTo>
                        <a:pt x="894" y="0"/>
                      </a:lnTo>
                      <a:lnTo>
                        <a:pt x="894" y="6"/>
                      </a:lnTo>
                      <a:lnTo>
                        <a:pt x="888" y="6"/>
                      </a:lnTo>
                      <a:lnTo>
                        <a:pt x="888" y="0"/>
                      </a:lnTo>
                      <a:close/>
                      <a:moveTo>
                        <a:pt x="900" y="0"/>
                      </a:moveTo>
                      <a:lnTo>
                        <a:pt x="906" y="0"/>
                      </a:lnTo>
                      <a:lnTo>
                        <a:pt x="906" y="6"/>
                      </a:lnTo>
                      <a:lnTo>
                        <a:pt x="900" y="6"/>
                      </a:lnTo>
                      <a:lnTo>
                        <a:pt x="900" y="0"/>
                      </a:lnTo>
                      <a:close/>
                      <a:moveTo>
                        <a:pt x="912" y="0"/>
                      </a:moveTo>
                      <a:lnTo>
                        <a:pt x="918" y="0"/>
                      </a:lnTo>
                      <a:lnTo>
                        <a:pt x="918" y="6"/>
                      </a:lnTo>
                      <a:lnTo>
                        <a:pt x="912" y="6"/>
                      </a:lnTo>
                      <a:lnTo>
                        <a:pt x="912" y="0"/>
                      </a:lnTo>
                      <a:close/>
                      <a:moveTo>
                        <a:pt x="924" y="0"/>
                      </a:moveTo>
                      <a:lnTo>
                        <a:pt x="930" y="0"/>
                      </a:lnTo>
                      <a:lnTo>
                        <a:pt x="930" y="6"/>
                      </a:lnTo>
                      <a:lnTo>
                        <a:pt x="924" y="6"/>
                      </a:lnTo>
                      <a:lnTo>
                        <a:pt x="924" y="0"/>
                      </a:lnTo>
                      <a:close/>
                      <a:moveTo>
                        <a:pt x="936" y="0"/>
                      </a:moveTo>
                      <a:lnTo>
                        <a:pt x="942" y="0"/>
                      </a:lnTo>
                      <a:lnTo>
                        <a:pt x="942" y="6"/>
                      </a:lnTo>
                      <a:lnTo>
                        <a:pt x="936" y="6"/>
                      </a:lnTo>
                      <a:lnTo>
                        <a:pt x="936" y="0"/>
                      </a:lnTo>
                      <a:close/>
                      <a:moveTo>
                        <a:pt x="948" y="0"/>
                      </a:moveTo>
                      <a:lnTo>
                        <a:pt x="954" y="0"/>
                      </a:lnTo>
                      <a:lnTo>
                        <a:pt x="954" y="6"/>
                      </a:lnTo>
                      <a:lnTo>
                        <a:pt x="948" y="6"/>
                      </a:lnTo>
                      <a:lnTo>
                        <a:pt x="948" y="0"/>
                      </a:lnTo>
                      <a:close/>
                      <a:moveTo>
                        <a:pt x="960" y="0"/>
                      </a:moveTo>
                      <a:lnTo>
                        <a:pt x="966" y="0"/>
                      </a:lnTo>
                      <a:lnTo>
                        <a:pt x="966" y="6"/>
                      </a:lnTo>
                      <a:lnTo>
                        <a:pt x="960" y="6"/>
                      </a:lnTo>
                      <a:lnTo>
                        <a:pt x="960" y="0"/>
                      </a:lnTo>
                      <a:close/>
                      <a:moveTo>
                        <a:pt x="972" y="0"/>
                      </a:moveTo>
                      <a:lnTo>
                        <a:pt x="978" y="0"/>
                      </a:lnTo>
                      <a:lnTo>
                        <a:pt x="978" y="6"/>
                      </a:lnTo>
                      <a:lnTo>
                        <a:pt x="972" y="6"/>
                      </a:lnTo>
                      <a:lnTo>
                        <a:pt x="972" y="0"/>
                      </a:lnTo>
                      <a:close/>
                      <a:moveTo>
                        <a:pt x="984" y="0"/>
                      </a:moveTo>
                      <a:lnTo>
                        <a:pt x="990" y="0"/>
                      </a:lnTo>
                      <a:lnTo>
                        <a:pt x="990" y="6"/>
                      </a:lnTo>
                      <a:lnTo>
                        <a:pt x="984" y="6"/>
                      </a:lnTo>
                      <a:lnTo>
                        <a:pt x="984" y="0"/>
                      </a:lnTo>
                      <a:close/>
                      <a:moveTo>
                        <a:pt x="996" y="0"/>
                      </a:moveTo>
                      <a:lnTo>
                        <a:pt x="1002" y="0"/>
                      </a:lnTo>
                      <a:lnTo>
                        <a:pt x="1002" y="6"/>
                      </a:lnTo>
                      <a:lnTo>
                        <a:pt x="996" y="6"/>
                      </a:lnTo>
                      <a:lnTo>
                        <a:pt x="996" y="0"/>
                      </a:lnTo>
                      <a:close/>
                      <a:moveTo>
                        <a:pt x="1008" y="0"/>
                      </a:moveTo>
                      <a:lnTo>
                        <a:pt x="1014" y="0"/>
                      </a:lnTo>
                      <a:lnTo>
                        <a:pt x="1014" y="6"/>
                      </a:lnTo>
                      <a:lnTo>
                        <a:pt x="1008" y="6"/>
                      </a:lnTo>
                      <a:lnTo>
                        <a:pt x="1008" y="0"/>
                      </a:lnTo>
                      <a:close/>
                      <a:moveTo>
                        <a:pt x="1020" y="0"/>
                      </a:moveTo>
                      <a:lnTo>
                        <a:pt x="1026" y="0"/>
                      </a:lnTo>
                      <a:lnTo>
                        <a:pt x="1026" y="6"/>
                      </a:lnTo>
                      <a:lnTo>
                        <a:pt x="1020" y="6"/>
                      </a:lnTo>
                      <a:lnTo>
                        <a:pt x="1020" y="0"/>
                      </a:lnTo>
                      <a:close/>
                      <a:moveTo>
                        <a:pt x="1032" y="0"/>
                      </a:moveTo>
                      <a:lnTo>
                        <a:pt x="1038" y="0"/>
                      </a:lnTo>
                      <a:lnTo>
                        <a:pt x="1038" y="6"/>
                      </a:lnTo>
                      <a:lnTo>
                        <a:pt x="1032" y="6"/>
                      </a:lnTo>
                      <a:lnTo>
                        <a:pt x="1032" y="0"/>
                      </a:lnTo>
                      <a:close/>
                      <a:moveTo>
                        <a:pt x="1044" y="0"/>
                      </a:moveTo>
                      <a:lnTo>
                        <a:pt x="1050" y="0"/>
                      </a:lnTo>
                      <a:lnTo>
                        <a:pt x="1050" y="6"/>
                      </a:lnTo>
                      <a:lnTo>
                        <a:pt x="1044" y="6"/>
                      </a:lnTo>
                      <a:lnTo>
                        <a:pt x="1044" y="0"/>
                      </a:lnTo>
                      <a:close/>
                      <a:moveTo>
                        <a:pt x="1056" y="0"/>
                      </a:moveTo>
                      <a:lnTo>
                        <a:pt x="1062" y="0"/>
                      </a:lnTo>
                      <a:lnTo>
                        <a:pt x="1062" y="6"/>
                      </a:lnTo>
                      <a:lnTo>
                        <a:pt x="1056" y="6"/>
                      </a:lnTo>
                      <a:lnTo>
                        <a:pt x="1056" y="0"/>
                      </a:lnTo>
                      <a:close/>
                      <a:moveTo>
                        <a:pt x="1068" y="0"/>
                      </a:moveTo>
                      <a:lnTo>
                        <a:pt x="1074" y="0"/>
                      </a:lnTo>
                      <a:lnTo>
                        <a:pt x="1074" y="6"/>
                      </a:lnTo>
                      <a:lnTo>
                        <a:pt x="1068" y="6"/>
                      </a:lnTo>
                      <a:lnTo>
                        <a:pt x="1068" y="0"/>
                      </a:lnTo>
                      <a:close/>
                      <a:moveTo>
                        <a:pt x="1080" y="0"/>
                      </a:moveTo>
                      <a:lnTo>
                        <a:pt x="1086" y="0"/>
                      </a:lnTo>
                      <a:lnTo>
                        <a:pt x="1086" y="6"/>
                      </a:lnTo>
                      <a:lnTo>
                        <a:pt x="1080" y="6"/>
                      </a:lnTo>
                      <a:lnTo>
                        <a:pt x="1080" y="0"/>
                      </a:lnTo>
                      <a:close/>
                      <a:moveTo>
                        <a:pt x="1092" y="0"/>
                      </a:moveTo>
                      <a:lnTo>
                        <a:pt x="1098" y="0"/>
                      </a:lnTo>
                      <a:lnTo>
                        <a:pt x="1098" y="6"/>
                      </a:lnTo>
                      <a:lnTo>
                        <a:pt x="1092" y="6"/>
                      </a:lnTo>
                      <a:lnTo>
                        <a:pt x="1092" y="0"/>
                      </a:lnTo>
                      <a:close/>
                      <a:moveTo>
                        <a:pt x="1104" y="0"/>
                      </a:moveTo>
                      <a:lnTo>
                        <a:pt x="1110" y="0"/>
                      </a:lnTo>
                      <a:lnTo>
                        <a:pt x="1110" y="6"/>
                      </a:lnTo>
                      <a:lnTo>
                        <a:pt x="1104" y="6"/>
                      </a:lnTo>
                      <a:lnTo>
                        <a:pt x="1104" y="0"/>
                      </a:lnTo>
                      <a:close/>
                      <a:moveTo>
                        <a:pt x="1116" y="0"/>
                      </a:moveTo>
                      <a:lnTo>
                        <a:pt x="1122" y="0"/>
                      </a:lnTo>
                      <a:lnTo>
                        <a:pt x="1122" y="6"/>
                      </a:lnTo>
                      <a:lnTo>
                        <a:pt x="1116" y="6"/>
                      </a:lnTo>
                      <a:lnTo>
                        <a:pt x="1116" y="0"/>
                      </a:lnTo>
                      <a:close/>
                      <a:moveTo>
                        <a:pt x="1128" y="0"/>
                      </a:moveTo>
                      <a:lnTo>
                        <a:pt x="1134" y="0"/>
                      </a:lnTo>
                      <a:lnTo>
                        <a:pt x="1134" y="6"/>
                      </a:lnTo>
                      <a:lnTo>
                        <a:pt x="1128" y="6"/>
                      </a:lnTo>
                      <a:lnTo>
                        <a:pt x="1128" y="0"/>
                      </a:lnTo>
                      <a:close/>
                      <a:moveTo>
                        <a:pt x="1140" y="0"/>
                      </a:moveTo>
                      <a:lnTo>
                        <a:pt x="1146" y="0"/>
                      </a:lnTo>
                      <a:lnTo>
                        <a:pt x="1146" y="6"/>
                      </a:lnTo>
                      <a:lnTo>
                        <a:pt x="1140" y="6"/>
                      </a:lnTo>
                      <a:lnTo>
                        <a:pt x="1140" y="0"/>
                      </a:lnTo>
                      <a:close/>
                      <a:moveTo>
                        <a:pt x="1152" y="0"/>
                      </a:moveTo>
                      <a:lnTo>
                        <a:pt x="1158" y="0"/>
                      </a:lnTo>
                      <a:lnTo>
                        <a:pt x="1158" y="6"/>
                      </a:lnTo>
                      <a:lnTo>
                        <a:pt x="1152" y="6"/>
                      </a:lnTo>
                      <a:lnTo>
                        <a:pt x="1152" y="0"/>
                      </a:lnTo>
                      <a:close/>
                      <a:moveTo>
                        <a:pt x="1164" y="0"/>
                      </a:moveTo>
                      <a:lnTo>
                        <a:pt x="1170" y="0"/>
                      </a:lnTo>
                      <a:lnTo>
                        <a:pt x="1170" y="6"/>
                      </a:lnTo>
                      <a:lnTo>
                        <a:pt x="1164" y="6"/>
                      </a:lnTo>
                      <a:lnTo>
                        <a:pt x="1164" y="0"/>
                      </a:lnTo>
                      <a:close/>
                      <a:moveTo>
                        <a:pt x="1176" y="0"/>
                      </a:moveTo>
                      <a:lnTo>
                        <a:pt x="1182" y="0"/>
                      </a:lnTo>
                      <a:lnTo>
                        <a:pt x="1182" y="6"/>
                      </a:lnTo>
                      <a:lnTo>
                        <a:pt x="1176" y="6"/>
                      </a:lnTo>
                      <a:lnTo>
                        <a:pt x="1176" y="0"/>
                      </a:lnTo>
                      <a:close/>
                      <a:moveTo>
                        <a:pt x="1188" y="0"/>
                      </a:moveTo>
                      <a:lnTo>
                        <a:pt x="1194" y="0"/>
                      </a:lnTo>
                      <a:lnTo>
                        <a:pt x="1194" y="6"/>
                      </a:lnTo>
                      <a:lnTo>
                        <a:pt x="1188" y="6"/>
                      </a:lnTo>
                      <a:lnTo>
                        <a:pt x="1188" y="0"/>
                      </a:lnTo>
                      <a:close/>
                      <a:moveTo>
                        <a:pt x="1200" y="0"/>
                      </a:moveTo>
                      <a:lnTo>
                        <a:pt x="1206" y="0"/>
                      </a:lnTo>
                      <a:lnTo>
                        <a:pt x="1206" y="6"/>
                      </a:lnTo>
                      <a:lnTo>
                        <a:pt x="1200" y="6"/>
                      </a:lnTo>
                      <a:lnTo>
                        <a:pt x="1200" y="0"/>
                      </a:lnTo>
                      <a:close/>
                      <a:moveTo>
                        <a:pt x="1212" y="0"/>
                      </a:moveTo>
                      <a:lnTo>
                        <a:pt x="1218" y="0"/>
                      </a:lnTo>
                      <a:lnTo>
                        <a:pt x="1218" y="6"/>
                      </a:lnTo>
                      <a:lnTo>
                        <a:pt x="1212" y="6"/>
                      </a:lnTo>
                      <a:lnTo>
                        <a:pt x="1212" y="0"/>
                      </a:lnTo>
                      <a:close/>
                      <a:moveTo>
                        <a:pt x="1224" y="0"/>
                      </a:moveTo>
                      <a:lnTo>
                        <a:pt x="1230" y="0"/>
                      </a:lnTo>
                      <a:lnTo>
                        <a:pt x="1230" y="6"/>
                      </a:lnTo>
                      <a:lnTo>
                        <a:pt x="1224" y="6"/>
                      </a:lnTo>
                      <a:lnTo>
                        <a:pt x="1224" y="0"/>
                      </a:lnTo>
                      <a:close/>
                      <a:moveTo>
                        <a:pt x="1236" y="0"/>
                      </a:moveTo>
                      <a:lnTo>
                        <a:pt x="1242" y="0"/>
                      </a:lnTo>
                      <a:lnTo>
                        <a:pt x="1242" y="6"/>
                      </a:lnTo>
                      <a:lnTo>
                        <a:pt x="1236" y="6"/>
                      </a:lnTo>
                      <a:lnTo>
                        <a:pt x="1236" y="0"/>
                      </a:lnTo>
                      <a:close/>
                      <a:moveTo>
                        <a:pt x="1248" y="0"/>
                      </a:moveTo>
                      <a:lnTo>
                        <a:pt x="1254" y="0"/>
                      </a:lnTo>
                      <a:lnTo>
                        <a:pt x="1254" y="6"/>
                      </a:lnTo>
                      <a:lnTo>
                        <a:pt x="1248" y="6"/>
                      </a:lnTo>
                      <a:lnTo>
                        <a:pt x="1248" y="0"/>
                      </a:lnTo>
                      <a:close/>
                      <a:moveTo>
                        <a:pt x="1260" y="0"/>
                      </a:moveTo>
                      <a:lnTo>
                        <a:pt x="1266" y="0"/>
                      </a:lnTo>
                      <a:lnTo>
                        <a:pt x="1266" y="6"/>
                      </a:lnTo>
                      <a:lnTo>
                        <a:pt x="1260" y="6"/>
                      </a:lnTo>
                      <a:lnTo>
                        <a:pt x="1260" y="0"/>
                      </a:lnTo>
                      <a:close/>
                      <a:moveTo>
                        <a:pt x="1272" y="0"/>
                      </a:moveTo>
                      <a:lnTo>
                        <a:pt x="1278" y="0"/>
                      </a:lnTo>
                      <a:lnTo>
                        <a:pt x="1278" y="6"/>
                      </a:lnTo>
                      <a:lnTo>
                        <a:pt x="1272" y="6"/>
                      </a:lnTo>
                      <a:lnTo>
                        <a:pt x="1272" y="0"/>
                      </a:lnTo>
                      <a:close/>
                      <a:moveTo>
                        <a:pt x="1284" y="0"/>
                      </a:moveTo>
                      <a:lnTo>
                        <a:pt x="1290" y="0"/>
                      </a:lnTo>
                      <a:lnTo>
                        <a:pt x="1290" y="6"/>
                      </a:lnTo>
                      <a:lnTo>
                        <a:pt x="1284" y="6"/>
                      </a:lnTo>
                      <a:lnTo>
                        <a:pt x="1284" y="0"/>
                      </a:lnTo>
                      <a:close/>
                      <a:moveTo>
                        <a:pt x="1296" y="0"/>
                      </a:moveTo>
                      <a:lnTo>
                        <a:pt x="1302" y="0"/>
                      </a:lnTo>
                      <a:lnTo>
                        <a:pt x="1302" y="6"/>
                      </a:lnTo>
                      <a:lnTo>
                        <a:pt x="1296" y="6"/>
                      </a:lnTo>
                      <a:lnTo>
                        <a:pt x="1296" y="0"/>
                      </a:lnTo>
                      <a:close/>
                      <a:moveTo>
                        <a:pt x="1308" y="0"/>
                      </a:moveTo>
                      <a:lnTo>
                        <a:pt x="1314" y="0"/>
                      </a:lnTo>
                      <a:lnTo>
                        <a:pt x="1314" y="6"/>
                      </a:lnTo>
                      <a:lnTo>
                        <a:pt x="1308" y="6"/>
                      </a:lnTo>
                      <a:lnTo>
                        <a:pt x="1308" y="0"/>
                      </a:lnTo>
                      <a:close/>
                      <a:moveTo>
                        <a:pt x="1320" y="0"/>
                      </a:moveTo>
                      <a:lnTo>
                        <a:pt x="1326" y="0"/>
                      </a:lnTo>
                      <a:lnTo>
                        <a:pt x="1326" y="6"/>
                      </a:lnTo>
                      <a:lnTo>
                        <a:pt x="1320" y="6"/>
                      </a:lnTo>
                      <a:lnTo>
                        <a:pt x="1320" y="0"/>
                      </a:lnTo>
                      <a:close/>
                      <a:moveTo>
                        <a:pt x="1332" y="0"/>
                      </a:moveTo>
                      <a:lnTo>
                        <a:pt x="1338" y="0"/>
                      </a:lnTo>
                      <a:lnTo>
                        <a:pt x="1338" y="6"/>
                      </a:lnTo>
                      <a:lnTo>
                        <a:pt x="1332" y="6"/>
                      </a:lnTo>
                      <a:lnTo>
                        <a:pt x="1332" y="0"/>
                      </a:lnTo>
                      <a:close/>
                      <a:moveTo>
                        <a:pt x="1344" y="0"/>
                      </a:moveTo>
                      <a:lnTo>
                        <a:pt x="1350" y="0"/>
                      </a:lnTo>
                      <a:lnTo>
                        <a:pt x="1350" y="6"/>
                      </a:lnTo>
                      <a:lnTo>
                        <a:pt x="1344" y="6"/>
                      </a:lnTo>
                      <a:lnTo>
                        <a:pt x="1344" y="0"/>
                      </a:lnTo>
                      <a:close/>
                      <a:moveTo>
                        <a:pt x="1356" y="0"/>
                      </a:moveTo>
                      <a:lnTo>
                        <a:pt x="1362" y="0"/>
                      </a:lnTo>
                      <a:lnTo>
                        <a:pt x="1362" y="6"/>
                      </a:lnTo>
                      <a:lnTo>
                        <a:pt x="1356" y="6"/>
                      </a:lnTo>
                      <a:lnTo>
                        <a:pt x="1356" y="0"/>
                      </a:lnTo>
                      <a:close/>
                      <a:moveTo>
                        <a:pt x="1368" y="0"/>
                      </a:moveTo>
                      <a:lnTo>
                        <a:pt x="1374" y="0"/>
                      </a:lnTo>
                      <a:lnTo>
                        <a:pt x="1374" y="6"/>
                      </a:lnTo>
                      <a:lnTo>
                        <a:pt x="1368" y="6"/>
                      </a:lnTo>
                      <a:lnTo>
                        <a:pt x="1368" y="0"/>
                      </a:lnTo>
                      <a:close/>
                      <a:moveTo>
                        <a:pt x="1380" y="0"/>
                      </a:moveTo>
                      <a:lnTo>
                        <a:pt x="1386" y="0"/>
                      </a:lnTo>
                      <a:lnTo>
                        <a:pt x="1386" y="6"/>
                      </a:lnTo>
                      <a:lnTo>
                        <a:pt x="1380" y="6"/>
                      </a:lnTo>
                      <a:lnTo>
                        <a:pt x="1380" y="0"/>
                      </a:lnTo>
                      <a:close/>
                      <a:moveTo>
                        <a:pt x="1392" y="0"/>
                      </a:moveTo>
                      <a:lnTo>
                        <a:pt x="1398" y="0"/>
                      </a:lnTo>
                      <a:lnTo>
                        <a:pt x="1398" y="6"/>
                      </a:lnTo>
                      <a:lnTo>
                        <a:pt x="1392" y="6"/>
                      </a:lnTo>
                      <a:lnTo>
                        <a:pt x="1392" y="0"/>
                      </a:lnTo>
                      <a:close/>
                      <a:moveTo>
                        <a:pt x="1404" y="0"/>
                      </a:moveTo>
                      <a:lnTo>
                        <a:pt x="1410" y="0"/>
                      </a:lnTo>
                      <a:lnTo>
                        <a:pt x="1410" y="6"/>
                      </a:lnTo>
                      <a:lnTo>
                        <a:pt x="1404" y="6"/>
                      </a:lnTo>
                      <a:lnTo>
                        <a:pt x="1404" y="0"/>
                      </a:lnTo>
                      <a:close/>
                      <a:moveTo>
                        <a:pt x="1416" y="0"/>
                      </a:moveTo>
                      <a:lnTo>
                        <a:pt x="1422" y="0"/>
                      </a:lnTo>
                      <a:lnTo>
                        <a:pt x="1422" y="6"/>
                      </a:lnTo>
                      <a:lnTo>
                        <a:pt x="1416" y="6"/>
                      </a:lnTo>
                      <a:lnTo>
                        <a:pt x="1416" y="0"/>
                      </a:lnTo>
                      <a:close/>
                      <a:moveTo>
                        <a:pt x="1428" y="0"/>
                      </a:moveTo>
                      <a:lnTo>
                        <a:pt x="1434" y="0"/>
                      </a:lnTo>
                      <a:lnTo>
                        <a:pt x="1434" y="6"/>
                      </a:lnTo>
                      <a:lnTo>
                        <a:pt x="1428" y="6"/>
                      </a:lnTo>
                      <a:lnTo>
                        <a:pt x="1428" y="0"/>
                      </a:lnTo>
                      <a:close/>
                      <a:moveTo>
                        <a:pt x="1440" y="0"/>
                      </a:moveTo>
                      <a:lnTo>
                        <a:pt x="1446" y="0"/>
                      </a:lnTo>
                      <a:lnTo>
                        <a:pt x="1446" y="6"/>
                      </a:lnTo>
                      <a:lnTo>
                        <a:pt x="1440" y="6"/>
                      </a:lnTo>
                      <a:lnTo>
                        <a:pt x="1440" y="0"/>
                      </a:lnTo>
                      <a:close/>
                      <a:moveTo>
                        <a:pt x="1452" y="0"/>
                      </a:moveTo>
                      <a:lnTo>
                        <a:pt x="1458" y="0"/>
                      </a:lnTo>
                      <a:lnTo>
                        <a:pt x="1458" y="6"/>
                      </a:lnTo>
                      <a:lnTo>
                        <a:pt x="1452" y="6"/>
                      </a:lnTo>
                      <a:lnTo>
                        <a:pt x="1452" y="0"/>
                      </a:lnTo>
                      <a:close/>
                      <a:moveTo>
                        <a:pt x="1464" y="0"/>
                      </a:moveTo>
                      <a:lnTo>
                        <a:pt x="1470" y="0"/>
                      </a:lnTo>
                      <a:lnTo>
                        <a:pt x="1470" y="6"/>
                      </a:lnTo>
                      <a:lnTo>
                        <a:pt x="1464" y="6"/>
                      </a:lnTo>
                      <a:lnTo>
                        <a:pt x="1464" y="0"/>
                      </a:lnTo>
                      <a:close/>
                      <a:moveTo>
                        <a:pt x="1476" y="0"/>
                      </a:moveTo>
                      <a:lnTo>
                        <a:pt x="1482" y="0"/>
                      </a:lnTo>
                      <a:lnTo>
                        <a:pt x="1482" y="6"/>
                      </a:lnTo>
                      <a:lnTo>
                        <a:pt x="1476" y="6"/>
                      </a:lnTo>
                      <a:lnTo>
                        <a:pt x="1476" y="0"/>
                      </a:lnTo>
                      <a:close/>
                      <a:moveTo>
                        <a:pt x="1488" y="0"/>
                      </a:moveTo>
                      <a:lnTo>
                        <a:pt x="1494" y="0"/>
                      </a:lnTo>
                      <a:lnTo>
                        <a:pt x="1494" y="6"/>
                      </a:lnTo>
                      <a:lnTo>
                        <a:pt x="1488" y="6"/>
                      </a:lnTo>
                      <a:lnTo>
                        <a:pt x="1488" y="0"/>
                      </a:lnTo>
                      <a:close/>
                      <a:moveTo>
                        <a:pt x="1500" y="0"/>
                      </a:moveTo>
                      <a:lnTo>
                        <a:pt x="1500" y="0"/>
                      </a:lnTo>
                      <a:lnTo>
                        <a:pt x="1500" y="6"/>
                      </a:lnTo>
                      <a:lnTo>
                        <a:pt x="1500" y="6"/>
                      </a:lnTo>
                      <a:lnTo>
                        <a:pt x="1500" y="0"/>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53"/>
                <p:cNvSpPr>
                  <a:spLocks noEditPoints="1"/>
                </p:cNvSpPr>
                <p:nvPr/>
              </p:nvSpPr>
              <p:spPr bwMode="auto">
                <a:xfrm>
                  <a:off x="-80962" y="5391150"/>
                  <a:ext cx="2381250" cy="9525"/>
                </a:xfrm>
                <a:custGeom>
                  <a:avLst/>
                  <a:gdLst/>
                  <a:ahLst/>
                  <a:cxnLst>
                    <a:cxn ang="0">
                      <a:pos x="1488" y="6"/>
                    </a:cxn>
                    <a:cxn ang="0">
                      <a:pos x="1464" y="6"/>
                    </a:cxn>
                    <a:cxn ang="0">
                      <a:pos x="1440" y="6"/>
                    </a:cxn>
                    <a:cxn ang="0">
                      <a:pos x="1416" y="6"/>
                    </a:cxn>
                    <a:cxn ang="0">
                      <a:pos x="1392" y="6"/>
                    </a:cxn>
                    <a:cxn ang="0">
                      <a:pos x="1368" y="6"/>
                    </a:cxn>
                    <a:cxn ang="0">
                      <a:pos x="1344" y="6"/>
                    </a:cxn>
                    <a:cxn ang="0">
                      <a:pos x="1320" y="6"/>
                    </a:cxn>
                    <a:cxn ang="0">
                      <a:pos x="1296" y="6"/>
                    </a:cxn>
                    <a:cxn ang="0">
                      <a:pos x="1272" y="6"/>
                    </a:cxn>
                    <a:cxn ang="0">
                      <a:pos x="1248" y="6"/>
                    </a:cxn>
                    <a:cxn ang="0">
                      <a:pos x="1224" y="6"/>
                    </a:cxn>
                    <a:cxn ang="0">
                      <a:pos x="1200" y="6"/>
                    </a:cxn>
                    <a:cxn ang="0">
                      <a:pos x="1176" y="6"/>
                    </a:cxn>
                    <a:cxn ang="0">
                      <a:pos x="1152" y="6"/>
                    </a:cxn>
                    <a:cxn ang="0">
                      <a:pos x="1128" y="6"/>
                    </a:cxn>
                    <a:cxn ang="0">
                      <a:pos x="1104" y="6"/>
                    </a:cxn>
                    <a:cxn ang="0">
                      <a:pos x="1080" y="6"/>
                    </a:cxn>
                    <a:cxn ang="0">
                      <a:pos x="1056" y="6"/>
                    </a:cxn>
                    <a:cxn ang="0">
                      <a:pos x="1032" y="6"/>
                    </a:cxn>
                    <a:cxn ang="0">
                      <a:pos x="1008" y="6"/>
                    </a:cxn>
                    <a:cxn ang="0">
                      <a:pos x="984" y="6"/>
                    </a:cxn>
                    <a:cxn ang="0">
                      <a:pos x="960" y="6"/>
                    </a:cxn>
                    <a:cxn ang="0">
                      <a:pos x="936" y="6"/>
                    </a:cxn>
                    <a:cxn ang="0">
                      <a:pos x="912" y="6"/>
                    </a:cxn>
                    <a:cxn ang="0">
                      <a:pos x="888" y="6"/>
                    </a:cxn>
                    <a:cxn ang="0">
                      <a:pos x="864" y="6"/>
                    </a:cxn>
                    <a:cxn ang="0">
                      <a:pos x="840" y="6"/>
                    </a:cxn>
                    <a:cxn ang="0">
                      <a:pos x="816" y="6"/>
                    </a:cxn>
                    <a:cxn ang="0">
                      <a:pos x="792" y="6"/>
                    </a:cxn>
                    <a:cxn ang="0">
                      <a:pos x="768" y="6"/>
                    </a:cxn>
                    <a:cxn ang="0">
                      <a:pos x="744" y="6"/>
                    </a:cxn>
                    <a:cxn ang="0">
                      <a:pos x="720" y="6"/>
                    </a:cxn>
                    <a:cxn ang="0">
                      <a:pos x="696" y="6"/>
                    </a:cxn>
                    <a:cxn ang="0">
                      <a:pos x="672" y="6"/>
                    </a:cxn>
                    <a:cxn ang="0">
                      <a:pos x="648" y="6"/>
                    </a:cxn>
                    <a:cxn ang="0">
                      <a:pos x="624" y="6"/>
                    </a:cxn>
                    <a:cxn ang="0">
                      <a:pos x="600" y="6"/>
                    </a:cxn>
                    <a:cxn ang="0">
                      <a:pos x="576" y="6"/>
                    </a:cxn>
                    <a:cxn ang="0">
                      <a:pos x="552" y="6"/>
                    </a:cxn>
                    <a:cxn ang="0">
                      <a:pos x="528" y="6"/>
                    </a:cxn>
                    <a:cxn ang="0">
                      <a:pos x="504" y="6"/>
                    </a:cxn>
                    <a:cxn ang="0">
                      <a:pos x="480" y="6"/>
                    </a:cxn>
                    <a:cxn ang="0">
                      <a:pos x="456" y="6"/>
                    </a:cxn>
                    <a:cxn ang="0">
                      <a:pos x="432" y="6"/>
                    </a:cxn>
                    <a:cxn ang="0">
                      <a:pos x="408" y="6"/>
                    </a:cxn>
                    <a:cxn ang="0">
                      <a:pos x="384" y="6"/>
                    </a:cxn>
                    <a:cxn ang="0">
                      <a:pos x="360" y="6"/>
                    </a:cxn>
                    <a:cxn ang="0">
                      <a:pos x="336" y="6"/>
                    </a:cxn>
                    <a:cxn ang="0">
                      <a:pos x="312" y="6"/>
                    </a:cxn>
                    <a:cxn ang="0">
                      <a:pos x="288" y="6"/>
                    </a:cxn>
                    <a:cxn ang="0">
                      <a:pos x="264" y="6"/>
                    </a:cxn>
                    <a:cxn ang="0">
                      <a:pos x="240" y="6"/>
                    </a:cxn>
                    <a:cxn ang="0">
                      <a:pos x="216" y="6"/>
                    </a:cxn>
                    <a:cxn ang="0">
                      <a:pos x="192" y="6"/>
                    </a:cxn>
                    <a:cxn ang="0">
                      <a:pos x="168" y="6"/>
                    </a:cxn>
                    <a:cxn ang="0">
                      <a:pos x="144" y="6"/>
                    </a:cxn>
                    <a:cxn ang="0">
                      <a:pos x="120" y="6"/>
                    </a:cxn>
                    <a:cxn ang="0">
                      <a:pos x="96" y="6"/>
                    </a:cxn>
                    <a:cxn ang="0">
                      <a:pos x="72" y="6"/>
                    </a:cxn>
                    <a:cxn ang="0">
                      <a:pos x="48" y="6"/>
                    </a:cxn>
                    <a:cxn ang="0">
                      <a:pos x="24" y="6"/>
                    </a:cxn>
                    <a:cxn ang="0">
                      <a:pos x="0" y="6"/>
                    </a:cxn>
                  </a:cxnLst>
                  <a:rect l="0" t="0" r="r" b="b"/>
                  <a:pathLst>
                    <a:path w="1500" h="6">
                      <a:moveTo>
                        <a:pt x="1500" y="6"/>
                      </a:moveTo>
                      <a:lnTo>
                        <a:pt x="1494" y="6"/>
                      </a:lnTo>
                      <a:lnTo>
                        <a:pt x="1494" y="0"/>
                      </a:lnTo>
                      <a:lnTo>
                        <a:pt x="1500" y="0"/>
                      </a:lnTo>
                      <a:lnTo>
                        <a:pt x="1500" y="6"/>
                      </a:lnTo>
                      <a:close/>
                      <a:moveTo>
                        <a:pt x="1488" y="6"/>
                      </a:moveTo>
                      <a:lnTo>
                        <a:pt x="1482" y="6"/>
                      </a:lnTo>
                      <a:lnTo>
                        <a:pt x="1482" y="0"/>
                      </a:lnTo>
                      <a:lnTo>
                        <a:pt x="1488" y="0"/>
                      </a:lnTo>
                      <a:lnTo>
                        <a:pt x="1488" y="6"/>
                      </a:lnTo>
                      <a:close/>
                      <a:moveTo>
                        <a:pt x="1476" y="6"/>
                      </a:moveTo>
                      <a:lnTo>
                        <a:pt x="1470" y="6"/>
                      </a:lnTo>
                      <a:lnTo>
                        <a:pt x="1470" y="0"/>
                      </a:lnTo>
                      <a:lnTo>
                        <a:pt x="1476" y="0"/>
                      </a:lnTo>
                      <a:lnTo>
                        <a:pt x="1476" y="6"/>
                      </a:lnTo>
                      <a:close/>
                      <a:moveTo>
                        <a:pt x="1464" y="6"/>
                      </a:moveTo>
                      <a:lnTo>
                        <a:pt x="1458" y="6"/>
                      </a:lnTo>
                      <a:lnTo>
                        <a:pt x="1458" y="0"/>
                      </a:lnTo>
                      <a:lnTo>
                        <a:pt x="1464" y="0"/>
                      </a:lnTo>
                      <a:lnTo>
                        <a:pt x="1464" y="6"/>
                      </a:lnTo>
                      <a:close/>
                      <a:moveTo>
                        <a:pt x="1452" y="6"/>
                      </a:moveTo>
                      <a:lnTo>
                        <a:pt x="1446" y="6"/>
                      </a:lnTo>
                      <a:lnTo>
                        <a:pt x="1446" y="0"/>
                      </a:lnTo>
                      <a:lnTo>
                        <a:pt x="1452" y="0"/>
                      </a:lnTo>
                      <a:lnTo>
                        <a:pt x="1452" y="6"/>
                      </a:lnTo>
                      <a:close/>
                      <a:moveTo>
                        <a:pt x="1440" y="6"/>
                      </a:moveTo>
                      <a:lnTo>
                        <a:pt x="1434" y="6"/>
                      </a:lnTo>
                      <a:lnTo>
                        <a:pt x="1434" y="0"/>
                      </a:lnTo>
                      <a:lnTo>
                        <a:pt x="1440" y="0"/>
                      </a:lnTo>
                      <a:lnTo>
                        <a:pt x="1440" y="6"/>
                      </a:lnTo>
                      <a:close/>
                      <a:moveTo>
                        <a:pt x="1428" y="6"/>
                      </a:moveTo>
                      <a:lnTo>
                        <a:pt x="1422" y="6"/>
                      </a:lnTo>
                      <a:lnTo>
                        <a:pt x="1422" y="0"/>
                      </a:lnTo>
                      <a:lnTo>
                        <a:pt x="1428" y="0"/>
                      </a:lnTo>
                      <a:lnTo>
                        <a:pt x="1428" y="6"/>
                      </a:lnTo>
                      <a:close/>
                      <a:moveTo>
                        <a:pt x="1416" y="6"/>
                      </a:moveTo>
                      <a:lnTo>
                        <a:pt x="1410" y="6"/>
                      </a:lnTo>
                      <a:lnTo>
                        <a:pt x="1410" y="0"/>
                      </a:lnTo>
                      <a:lnTo>
                        <a:pt x="1416" y="0"/>
                      </a:lnTo>
                      <a:lnTo>
                        <a:pt x="1416" y="6"/>
                      </a:lnTo>
                      <a:close/>
                      <a:moveTo>
                        <a:pt x="1404" y="6"/>
                      </a:moveTo>
                      <a:lnTo>
                        <a:pt x="1398" y="6"/>
                      </a:lnTo>
                      <a:lnTo>
                        <a:pt x="1398" y="0"/>
                      </a:lnTo>
                      <a:lnTo>
                        <a:pt x="1404" y="0"/>
                      </a:lnTo>
                      <a:lnTo>
                        <a:pt x="1404" y="6"/>
                      </a:lnTo>
                      <a:close/>
                      <a:moveTo>
                        <a:pt x="1392" y="6"/>
                      </a:moveTo>
                      <a:lnTo>
                        <a:pt x="1386" y="6"/>
                      </a:lnTo>
                      <a:lnTo>
                        <a:pt x="1386" y="0"/>
                      </a:lnTo>
                      <a:lnTo>
                        <a:pt x="1392" y="0"/>
                      </a:lnTo>
                      <a:lnTo>
                        <a:pt x="1392" y="6"/>
                      </a:lnTo>
                      <a:close/>
                      <a:moveTo>
                        <a:pt x="1380" y="6"/>
                      </a:moveTo>
                      <a:lnTo>
                        <a:pt x="1374" y="6"/>
                      </a:lnTo>
                      <a:lnTo>
                        <a:pt x="1374" y="0"/>
                      </a:lnTo>
                      <a:lnTo>
                        <a:pt x="1380" y="0"/>
                      </a:lnTo>
                      <a:lnTo>
                        <a:pt x="1380" y="6"/>
                      </a:lnTo>
                      <a:close/>
                      <a:moveTo>
                        <a:pt x="1368" y="6"/>
                      </a:moveTo>
                      <a:lnTo>
                        <a:pt x="1362" y="6"/>
                      </a:lnTo>
                      <a:lnTo>
                        <a:pt x="1362" y="0"/>
                      </a:lnTo>
                      <a:lnTo>
                        <a:pt x="1368" y="0"/>
                      </a:lnTo>
                      <a:lnTo>
                        <a:pt x="1368" y="6"/>
                      </a:lnTo>
                      <a:close/>
                      <a:moveTo>
                        <a:pt x="1356" y="6"/>
                      </a:moveTo>
                      <a:lnTo>
                        <a:pt x="1350" y="6"/>
                      </a:lnTo>
                      <a:lnTo>
                        <a:pt x="1350" y="0"/>
                      </a:lnTo>
                      <a:lnTo>
                        <a:pt x="1356" y="0"/>
                      </a:lnTo>
                      <a:lnTo>
                        <a:pt x="1356" y="6"/>
                      </a:lnTo>
                      <a:close/>
                      <a:moveTo>
                        <a:pt x="1344" y="6"/>
                      </a:moveTo>
                      <a:lnTo>
                        <a:pt x="1338" y="6"/>
                      </a:lnTo>
                      <a:lnTo>
                        <a:pt x="1338" y="0"/>
                      </a:lnTo>
                      <a:lnTo>
                        <a:pt x="1344" y="0"/>
                      </a:lnTo>
                      <a:lnTo>
                        <a:pt x="1344" y="6"/>
                      </a:lnTo>
                      <a:close/>
                      <a:moveTo>
                        <a:pt x="1332" y="6"/>
                      </a:moveTo>
                      <a:lnTo>
                        <a:pt x="1326" y="6"/>
                      </a:lnTo>
                      <a:lnTo>
                        <a:pt x="1326" y="0"/>
                      </a:lnTo>
                      <a:lnTo>
                        <a:pt x="1332" y="0"/>
                      </a:lnTo>
                      <a:lnTo>
                        <a:pt x="1332" y="6"/>
                      </a:lnTo>
                      <a:close/>
                      <a:moveTo>
                        <a:pt x="1320" y="6"/>
                      </a:moveTo>
                      <a:lnTo>
                        <a:pt x="1314" y="6"/>
                      </a:lnTo>
                      <a:lnTo>
                        <a:pt x="1314" y="0"/>
                      </a:lnTo>
                      <a:lnTo>
                        <a:pt x="1320" y="0"/>
                      </a:lnTo>
                      <a:lnTo>
                        <a:pt x="1320" y="6"/>
                      </a:lnTo>
                      <a:close/>
                      <a:moveTo>
                        <a:pt x="1308" y="6"/>
                      </a:moveTo>
                      <a:lnTo>
                        <a:pt x="1302" y="6"/>
                      </a:lnTo>
                      <a:lnTo>
                        <a:pt x="1302" y="0"/>
                      </a:lnTo>
                      <a:lnTo>
                        <a:pt x="1308" y="0"/>
                      </a:lnTo>
                      <a:lnTo>
                        <a:pt x="1308" y="6"/>
                      </a:lnTo>
                      <a:close/>
                      <a:moveTo>
                        <a:pt x="1296" y="6"/>
                      </a:moveTo>
                      <a:lnTo>
                        <a:pt x="1290" y="6"/>
                      </a:lnTo>
                      <a:lnTo>
                        <a:pt x="1290" y="0"/>
                      </a:lnTo>
                      <a:lnTo>
                        <a:pt x="1296" y="0"/>
                      </a:lnTo>
                      <a:lnTo>
                        <a:pt x="1296" y="6"/>
                      </a:lnTo>
                      <a:close/>
                      <a:moveTo>
                        <a:pt x="1284" y="6"/>
                      </a:moveTo>
                      <a:lnTo>
                        <a:pt x="1278" y="6"/>
                      </a:lnTo>
                      <a:lnTo>
                        <a:pt x="1278" y="0"/>
                      </a:lnTo>
                      <a:lnTo>
                        <a:pt x="1284" y="0"/>
                      </a:lnTo>
                      <a:lnTo>
                        <a:pt x="1284" y="6"/>
                      </a:lnTo>
                      <a:close/>
                      <a:moveTo>
                        <a:pt x="1272" y="6"/>
                      </a:moveTo>
                      <a:lnTo>
                        <a:pt x="1266" y="6"/>
                      </a:lnTo>
                      <a:lnTo>
                        <a:pt x="1266" y="0"/>
                      </a:lnTo>
                      <a:lnTo>
                        <a:pt x="1272" y="0"/>
                      </a:lnTo>
                      <a:lnTo>
                        <a:pt x="1272" y="6"/>
                      </a:lnTo>
                      <a:close/>
                      <a:moveTo>
                        <a:pt x="1260" y="6"/>
                      </a:moveTo>
                      <a:lnTo>
                        <a:pt x="1254" y="6"/>
                      </a:lnTo>
                      <a:lnTo>
                        <a:pt x="1254" y="0"/>
                      </a:lnTo>
                      <a:lnTo>
                        <a:pt x="1260" y="0"/>
                      </a:lnTo>
                      <a:lnTo>
                        <a:pt x="1260" y="6"/>
                      </a:lnTo>
                      <a:close/>
                      <a:moveTo>
                        <a:pt x="1248" y="6"/>
                      </a:moveTo>
                      <a:lnTo>
                        <a:pt x="1242" y="6"/>
                      </a:lnTo>
                      <a:lnTo>
                        <a:pt x="1242" y="0"/>
                      </a:lnTo>
                      <a:lnTo>
                        <a:pt x="1248" y="0"/>
                      </a:lnTo>
                      <a:lnTo>
                        <a:pt x="1248" y="6"/>
                      </a:lnTo>
                      <a:close/>
                      <a:moveTo>
                        <a:pt x="1236" y="6"/>
                      </a:moveTo>
                      <a:lnTo>
                        <a:pt x="1230" y="6"/>
                      </a:lnTo>
                      <a:lnTo>
                        <a:pt x="1230" y="0"/>
                      </a:lnTo>
                      <a:lnTo>
                        <a:pt x="1236" y="0"/>
                      </a:lnTo>
                      <a:lnTo>
                        <a:pt x="1236" y="6"/>
                      </a:lnTo>
                      <a:close/>
                      <a:moveTo>
                        <a:pt x="1224" y="6"/>
                      </a:moveTo>
                      <a:lnTo>
                        <a:pt x="1218" y="6"/>
                      </a:lnTo>
                      <a:lnTo>
                        <a:pt x="1218" y="0"/>
                      </a:lnTo>
                      <a:lnTo>
                        <a:pt x="1224" y="0"/>
                      </a:lnTo>
                      <a:lnTo>
                        <a:pt x="1224" y="6"/>
                      </a:lnTo>
                      <a:close/>
                      <a:moveTo>
                        <a:pt x="1212" y="6"/>
                      </a:moveTo>
                      <a:lnTo>
                        <a:pt x="1206" y="6"/>
                      </a:lnTo>
                      <a:lnTo>
                        <a:pt x="1206" y="0"/>
                      </a:lnTo>
                      <a:lnTo>
                        <a:pt x="1212" y="0"/>
                      </a:lnTo>
                      <a:lnTo>
                        <a:pt x="1212" y="6"/>
                      </a:lnTo>
                      <a:close/>
                      <a:moveTo>
                        <a:pt x="1200" y="6"/>
                      </a:moveTo>
                      <a:lnTo>
                        <a:pt x="1194" y="6"/>
                      </a:lnTo>
                      <a:lnTo>
                        <a:pt x="1194" y="0"/>
                      </a:lnTo>
                      <a:lnTo>
                        <a:pt x="1200" y="0"/>
                      </a:lnTo>
                      <a:lnTo>
                        <a:pt x="1200" y="6"/>
                      </a:lnTo>
                      <a:close/>
                      <a:moveTo>
                        <a:pt x="1188" y="6"/>
                      </a:moveTo>
                      <a:lnTo>
                        <a:pt x="1182" y="6"/>
                      </a:lnTo>
                      <a:lnTo>
                        <a:pt x="1182" y="0"/>
                      </a:lnTo>
                      <a:lnTo>
                        <a:pt x="1188" y="0"/>
                      </a:lnTo>
                      <a:lnTo>
                        <a:pt x="1188" y="6"/>
                      </a:lnTo>
                      <a:close/>
                      <a:moveTo>
                        <a:pt x="1176" y="6"/>
                      </a:moveTo>
                      <a:lnTo>
                        <a:pt x="1170" y="6"/>
                      </a:lnTo>
                      <a:lnTo>
                        <a:pt x="1170" y="0"/>
                      </a:lnTo>
                      <a:lnTo>
                        <a:pt x="1176" y="0"/>
                      </a:lnTo>
                      <a:lnTo>
                        <a:pt x="1176" y="6"/>
                      </a:lnTo>
                      <a:close/>
                      <a:moveTo>
                        <a:pt x="1164" y="6"/>
                      </a:moveTo>
                      <a:lnTo>
                        <a:pt x="1158" y="6"/>
                      </a:lnTo>
                      <a:lnTo>
                        <a:pt x="1158" y="0"/>
                      </a:lnTo>
                      <a:lnTo>
                        <a:pt x="1164" y="0"/>
                      </a:lnTo>
                      <a:lnTo>
                        <a:pt x="1164" y="6"/>
                      </a:lnTo>
                      <a:close/>
                      <a:moveTo>
                        <a:pt x="1152" y="6"/>
                      </a:moveTo>
                      <a:lnTo>
                        <a:pt x="1146" y="6"/>
                      </a:lnTo>
                      <a:lnTo>
                        <a:pt x="1146" y="0"/>
                      </a:lnTo>
                      <a:lnTo>
                        <a:pt x="1152" y="0"/>
                      </a:lnTo>
                      <a:lnTo>
                        <a:pt x="1152" y="6"/>
                      </a:lnTo>
                      <a:close/>
                      <a:moveTo>
                        <a:pt x="1140" y="6"/>
                      </a:moveTo>
                      <a:lnTo>
                        <a:pt x="1134" y="6"/>
                      </a:lnTo>
                      <a:lnTo>
                        <a:pt x="1134" y="0"/>
                      </a:lnTo>
                      <a:lnTo>
                        <a:pt x="1140" y="0"/>
                      </a:lnTo>
                      <a:lnTo>
                        <a:pt x="1140" y="6"/>
                      </a:lnTo>
                      <a:close/>
                      <a:moveTo>
                        <a:pt x="1128" y="6"/>
                      </a:moveTo>
                      <a:lnTo>
                        <a:pt x="1122" y="6"/>
                      </a:lnTo>
                      <a:lnTo>
                        <a:pt x="1122" y="0"/>
                      </a:lnTo>
                      <a:lnTo>
                        <a:pt x="1128" y="0"/>
                      </a:lnTo>
                      <a:lnTo>
                        <a:pt x="1128" y="6"/>
                      </a:lnTo>
                      <a:close/>
                      <a:moveTo>
                        <a:pt x="1116" y="6"/>
                      </a:moveTo>
                      <a:lnTo>
                        <a:pt x="1110" y="6"/>
                      </a:lnTo>
                      <a:lnTo>
                        <a:pt x="1110" y="0"/>
                      </a:lnTo>
                      <a:lnTo>
                        <a:pt x="1116" y="0"/>
                      </a:lnTo>
                      <a:lnTo>
                        <a:pt x="1116" y="6"/>
                      </a:lnTo>
                      <a:close/>
                      <a:moveTo>
                        <a:pt x="1104" y="6"/>
                      </a:moveTo>
                      <a:lnTo>
                        <a:pt x="1098" y="6"/>
                      </a:lnTo>
                      <a:lnTo>
                        <a:pt x="1098" y="0"/>
                      </a:lnTo>
                      <a:lnTo>
                        <a:pt x="1104" y="0"/>
                      </a:lnTo>
                      <a:lnTo>
                        <a:pt x="1104" y="6"/>
                      </a:lnTo>
                      <a:close/>
                      <a:moveTo>
                        <a:pt x="1092" y="6"/>
                      </a:moveTo>
                      <a:lnTo>
                        <a:pt x="1086" y="6"/>
                      </a:lnTo>
                      <a:lnTo>
                        <a:pt x="1086" y="0"/>
                      </a:lnTo>
                      <a:lnTo>
                        <a:pt x="1092" y="0"/>
                      </a:lnTo>
                      <a:lnTo>
                        <a:pt x="1092" y="6"/>
                      </a:lnTo>
                      <a:close/>
                      <a:moveTo>
                        <a:pt x="1080" y="6"/>
                      </a:moveTo>
                      <a:lnTo>
                        <a:pt x="1074" y="6"/>
                      </a:lnTo>
                      <a:lnTo>
                        <a:pt x="1074" y="0"/>
                      </a:lnTo>
                      <a:lnTo>
                        <a:pt x="1080" y="0"/>
                      </a:lnTo>
                      <a:lnTo>
                        <a:pt x="1080" y="6"/>
                      </a:lnTo>
                      <a:close/>
                      <a:moveTo>
                        <a:pt x="1068" y="6"/>
                      </a:moveTo>
                      <a:lnTo>
                        <a:pt x="1062" y="6"/>
                      </a:lnTo>
                      <a:lnTo>
                        <a:pt x="1062" y="0"/>
                      </a:lnTo>
                      <a:lnTo>
                        <a:pt x="1068" y="0"/>
                      </a:lnTo>
                      <a:lnTo>
                        <a:pt x="1068" y="6"/>
                      </a:lnTo>
                      <a:close/>
                      <a:moveTo>
                        <a:pt x="1056" y="6"/>
                      </a:moveTo>
                      <a:lnTo>
                        <a:pt x="1050" y="6"/>
                      </a:lnTo>
                      <a:lnTo>
                        <a:pt x="1050" y="0"/>
                      </a:lnTo>
                      <a:lnTo>
                        <a:pt x="1056" y="0"/>
                      </a:lnTo>
                      <a:lnTo>
                        <a:pt x="1056" y="6"/>
                      </a:lnTo>
                      <a:close/>
                      <a:moveTo>
                        <a:pt x="1044" y="6"/>
                      </a:moveTo>
                      <a:lnTo>
                        <a:pt x="1038" y="6"/>
                      </a:lnTo>
                      <a:lnTo>
                        <a:pt x="1038" y="0"/>
                      </a:lnTo>
                      <a:lnTo>
                        <a:pt x="1044" y="0"/>
                      </a:lnTo>
                      <a:lnTo>
                        <a:pt x="1044" y="6"/>
                      </a:lnTo>
                      <a:close/>
                      <a:moveTo>
                        <a:pt x="1032" y="6"/>
                      </a:moveTo>
                      <a:lnTo>
                        <a:pt x="1026" y="6"/>
                      </a:lnTo>
                      <a:lnTo>
                        <a:pt x="1026" y="0"/>
                      </a:lnTo>
                      <a:lnTo>
                        <a:pt x="1032" y="0"/>
                      </a:lnTo>
                      <a:lnTo>
                        <a:pt x="1032" y="6"/>
                      </a:lnTo>
                      <a:close/>
                      <a:moveTo>
                        <a:pt x="1020" y="6"/>
                      </a:moveTo>
                      <a:lnTo>
                        <a:pt x="1014" y="6"/>
                      </a:lnTo>
                      <a:lnTo>
                        <a:pt x="1014" y="0"/>
                      </a:lnTo>
                      <a:lnTo>
                        <a:pt x="1020" y="0"/>
                      </a:lnTo>
                      <a:lnTo>
                        <a:pt x="1020" y="6"/>
                      </a:lnTo>
                      <a:close/>
                      <a:moveTo>
                        <a:pt x="1008" y="6"/>
                      </a:moveTo>
                      <a:lnTo>
                        <a:pt x="1002" y="6"/>
                      </a:lnTo>
                      <a:lnTo>
                        <a:pt x="1002" y="0"/>
                      </a:lnTo>
                      <a:lnTo>
                        <a:pt x="1008" y="0"/>
                      </a:lnTo>
                      <a:lnTo>
                        <a:pt x="1008" y="6"/>
                      </a:lnTo>
                      <a:close/>
                      <a:moveTo>
                        <a:pt x="996" y="6"/>
                      </a:moveTo>
                      <a:lnTo>
                        <a:pt x="990" y="6"/>
                      </a:lnTo>
                      <a:lnTo>
                        <a:pt x="990" y="0"/>
                      </a:lnTo>
                      <a:lnTo>
                        <a:pt x="996" y="0"/>
                      </a:lnTo>
                      <a:lnTo>
                        <a:pt x="996" y="6"/>
                      </a:lnTo>
                      <a:close/>
                      <a:moveTo>
                        <a:pt x="984" y="6"/>
                      </a:moveTo>
                      <a:lnTo>
                        <a:pt x="978" y="6"/>
                      </a:lnTo>
                      <a:lnTo>
                        <a:pt x="978" y="0"/>
                      </a:lnTo>
                      <a:lnTo>
                        <a:pt x="984" y="0"/>
                      </a:lnTo>
                      <a:lnTo>
                        <a:pt x="984" y="6"/>
                      </a:lnTo>
                      <a:close/>
                      <a:moveTo>
                        <a:pt x="972" y="6"/>
                      </a:moveTo>
                      <a:lnTo>
                        <a:pt x="966" y="6"/>
                      </a:lnTo>
                      <a:lnTo>
                        <a:pt x="966" y="0"/>
                      </a:lnTo>
                      <a:lnTo>
                        <a:pt x="972" y="0"/>
                      </a:lnTo>
                      <a:lnTo>
                        <a:pt x="972" y="6"/>
                      </a:lnTo>
                      <a:close/>
                      <a:moveTo>
                        <a:pt x="960" y="6"/>
                      </a:moveTo>
                      <a:lnTo>
                        <a:pt x="954" y="6"/>
                      </a:lnTo>
                      <a:lnTo>
                        <a:pt x="954" y="0"/>
                      </a:lnTo>
                      <a:lnTo>
                        <a:pt x="960" y="0"/>
                      </a:lnTo>
                      <a:lnTo>
                        <a:pt x="960" y="6"/>
                      </a:lnTo>
                      <a:close/>
                      <a:moveTo>
                        <a:pt x="948" y="6"/>
                      </a:moveTo>
                      <a:lnTo>
                        <a:pt x="942" y="6"/>
                      </a:lnTo>
                      <a:lnTo>
                        <a:pt x="942" y="0"/>
                      </a:lnTo>
                      <a:lnTo>
                        <a:pt x="948" y="0"/>
                      </a:lnTo>
                      <a:lnTo>
                        <a:pt x="948" y="6"/>
                      </a:lnTo>
                      <a:close/>
                      <a:moveTo>
                        <a:pt x="936" y="6"/>
                      </a:moveTo>
                      <a:lnTo>
                        <a:pt x="930" y="6"/>
                      </a:lnTo>
                      <a:lnTo>
                        <a:pt x="930" y="0"/>
                      </a:lnTo>
                      <a:lnTo>
                        <a:pt x="936" y="0"/>
                      </a:lnTo>
                      <a:lnTo>
                        <a:pt x="936" y="6"/>
                      </a:lnTo>
                      <a:close/>
                      <a:moveTo>
                        <a:pt x="924" y="6"/>
                      </a:moveTo>
                      <a:lnTo>
                        <a:pt x="918" y="6"/>
                      </a:lnTo>
                      <a:lnTo>
                        <a:pt x="918" y="0"/>
                      </a:lnTo>
                      <a:lnTo>
                        <a:pt x="924" y="0"/>
                      </a:lnTo>
                      <a:lnTo>
                        <a:pt x="924" y="6"/>
                      </a:lnTo>
                      <a:close/>
                      <a:moveTo>
                        <a:pt x="912" y="6"/>
                      </a:moveTo>
                      <a:lnTo>
                        <a:pt x="906" y="6"/>
                      </a:lnTo>
                      <a:lnTo>
                        <a:pt x="906" y="0"/>
                      </a:lnTo>
                      <a:lnTo>
                        <a:pt x="912" y="0"/>
                      </a:lnTo>
                      <a:lnTo>
                        <a:pt x="912" y="6"/>
                      </a:lnTo>
                      <a:close/>
                      <a:moveTo>
                        <a:pt x="900" y="6"/>
                      </a:moveTo>
                      <a:lnTo>
                        <a:pt x="894" y="6"/>
                      </a:lnTo>
                      <a:lnTo>
                        <a:pt x="894" y="0"/>
                      </a:lnTo>
                      <a:lnTo>
                        <a:pt x="900" y="0"/>
                      </a:lnTo>
                      <a:lnTo>
                        <a:pt x="900" y="6"/>
                      </a:lnTo>
                      <a:close/>
                      <a:moveTo>
                        <a:pt x="888" y="6"/>
                      </a:moveTo>
                      <a:lnTo>
                        <a:pt x="882" y="6"/>
                      </a:lnTo>
                      <a:lnTo>
                        <a:pt x="882" y="0"/>
                      </a:lnTo>
                      <a:lnTo>
                        <a:pt x="888" y="0"/>
                      </a:lnTo>
                      <a:lnTo>
                        <a:pt x="888" y="6"/>
                      </a:lnTo>
                      <a:close/>
                      <a:moveTo>
                        <a:pt x="876" y="6"/>
                      </a:moveTo>
                      <a:lnTo>
                        <a:pt x="870" y="6"/>
                      </a:lnTo>
                      <a:lnTo>
                        <a:pt x="870" y="0"/>
                      </a:lnTo>
                      <a:lnTo>
                        <a:pt x="876" y="0"/>
                      </a:lnTo>
                      <a:lnTo>
                        <a:pt x="876" y="6"/>
                      </a:lnTo>
                      <a:close/>
                      <a:moveTo>
                        <a:pt x="864" y="6"/>
                      </a:moveTo>
                      <a:lnTo>
                        <a:pt x="858" y="6"/>
                      </a:lnTo>
                      <a:lnTo>
                        <a:pt x="858" y="0"/>
                      </a:lnTo>
                      <a:lnTo>
                        <a:pt x="864" y="0"/>
                      </a:lnTo>
                      <a:lnTo>
                        <a:pt x="864" y="6"/>
                      </a:lnTo>
                      <a:close/>
                      <a:moveTo>
                        <a:pt x="852" y="6"/>
                      </a:moveTo>
                      <a:lnTo>
                        <a:pt x="846" y="6"/>
                      </a:lnTo>
                      <a:lnTo>
                        <a:pt x="846" y="0"/>
                      </a:lnTo>
                      <a:lnTo>
                        <a:pt x="852" y="0"/>
                      </a:lnTo>
                      <a:lnTo>
                        <a:pt x="852" y="6"/>
                      </a:lnTo>
                      <a:close/>
                      <a:moveTo>
                        <a:pt x="840" y="6"/>
                      </a:moveTo>
                      <a:lnTo>
                        <a:pt x="834" y="6"/>
                      </a:lnTo>
                      <a:lnTo>
                        <a:pt x="834" y="0"/>
                      </a:lnTo>
                      <a:lnTo>
                        <a:pt x="840" y="0"/>
                      </a:lnTo>
                      <a:lnTo>
                        <a:pt x="840" y="6"/>
                      </a:lnTo>
                      <a:close/>
                      <a:moveTo>
                        <a:pt x="828" y="6"/>
                      </a:moveTo>
                      <a:lnTo>
                        <a:pt x="822" y="6"/>
                      </a:lnTo>
                      <a:lnTo>
                        <a:pt x="822" y="0"/>
                      </a:lnTo>
                      <a:lnTo>
                        <a:pt x="828" y="0"/>
                      </a:lnTo>
                      <a:lnTo>
                        <a:pt x="828" y="6"/>
                      </a:lnTo>
                      <a:close/>
                      <a:moveTo>
                        <a:pt x="816" y="6"/>
                      </a:moveTo>
                      <a:lnTo>
                        <a:pt x="810" y="6"/>
                      </a:lnTo>
                      <a:lnTo>
                        <a:pt x="810" y="0"/>
                      </a:lnTo>
                      <a:lnTo>
                        <a:pt x="816" y="0"/>
                      </a:lnTo>
                      <a:lnTo>
                        <a:pt x="816" y="6"/>
                      </a:lnTo>
                      <a:close/>
                      <a:moveTo>
                        <a:pt x="804" y="6"/>
                      </a:moveTo>
                      <a:lnTo>
                        <a:pt x="798" y="6"/>
                      </a:lnTo>
                      <a:lnTo>
                        <a:pt x="798" y="0"/>
                      </a:lnTo>
                      <a:lnTo>
                        <a:pt x="804" y="0"/>
                      </a:lnTo>
                      <a:lnTo>
                        <a:pt x="804" y="6"/>
                      </a:lnTo>
                      <a:close/>
                      <a:moveTo>
                        <a:pt x="792" y="6"/>
                      </a:moveTo>
                      <a:lnTo>
                        <a:pt x="786" y="6"/>
                      </a:lnTo>
                      <a:lnTo>
                        <a:pt x="786" y="0"/>
                      </a:lnTo>
                      <a:lnTo>
                        <a:pt x="792" y="0"/>
                      </a:lnTo>
                      <a:lnTo>
                        <a:pt x="792" y="6"/>
                      </a:lnTo>
                      <a:close/>
                      <a:moveTo>
                        <a:pt x="780" y="6"/>
                      </a:moveTo>
                      <a:lnTo>
                        <a:pt x="774" y="6"/>
                      </a:lnTo>
                      <a:lnTo>
                        <a:pt x="774" y="0"/>
                      </a:lnTo>
                      <a:lnTo>
                        <a:pt x="780" y="0"/>
                      </a:lnTo>
                      <a:lnTo>
                        <a:pt x="780" y="6"/>
                      </a:lnTo>
                      <a:close/>
                      <a:moveTo>
                        <a:pt x="768" y="6"/>
                      </a:moveTo>
                      <a:lnTo>
                        <a:pt x="762" y="6"/>
                      </a:lnTo>
                      <a:lnTo>
                        <a:pt x="762" y="0"/>
                      </a:lnTo>
                      <a:lnTo>
                        <a:pt x="768" y="0"/>
                      </a:lnTo>
                      <a:lnTo>
                        <a:pt x="768" y="6"/>
                      </a:lnTo>
                      <a:close/>
                      <a:moveTo>
                        <a:pt x="756" y="6"/>
                      </a:moveTo>
                      <a:lnTo>
                        <a:pt x="750" y="6"/>
                      </a:lnTo>
                      <a:lnTo>
                        <a:pt x="750" y="0"/>
                      </a:lnTo>
                      <a:lnTo>
                        <a:pt x="756" y="0"/>
                      </a:lnTo>
                      <a:lnTo>
                        <a:pt x="756" y="6"/>
                      </a:lnTo>
                      <a:close/>
                      <a:moveTo>
                        <a:pt x="744" y="6"/>
                      </a:moveTo>
                      <a:lnTo>
                        <a:pt x="738" y="6"/>
                      </a:lnTo>
                      <a:lnTo>
                        <a:pt x="738" y="0"/>
                      </a:lnTo>
                      <a:lnTo>
                        <a:pt x="744" y="0"/>
                      </a:lnTo>
                      <a:lnTo>
                        <a:pt x="744" y="6"/>
                      </a:lnTo>
                      <a:close/>
                      <a:moveTo>
                        <a:pt x="732" y="6"/>
                      </a:moveTo>
                      <a:lnTo>
                        <a:pt x="726" y="6"/>
                      </a:lnTo>
                      <a:lnTo>
                        <a:pt x="726" y="0"/>
                      </a:lnTo>
                      <a:lnTo>
                        <a:pt x="732" y="0"/>
                      </a:lnTo>
                      <a:lnTo>
                        <a:pt x="732" y="6"/>
                      </a:lnTo>
                      <a:close/>
                      <a:moveTo>
                        <a:pt x="720" y="6"/>
                      </a:moveTo>
                      <a:lnTo>
                        <a:pt x="714" y="6"/>
                      </a:lnTo>
                      <a:lnTo>
                        <a:pt x="714" y="0"/>
                      </a:lnTo>
                      <a:lnTo>
                        <a:pt x="720" y="0"/>
                      </a:lnTo>
                      <a:lnTo>
                        <a:pt x="720" y="6"/>
                      </a:lnTo>
                      <a:close/>
                      <a:moveTo>
                        <a:pt x="708" y="6"/>
                      </a:moveTo>
                      <a:lnTo>
                        <a:pt x="702" y="6"/>
                      </a:lnTo>
                      <a:lnTo>
                        <a:pt x="702" y="0"/>
                      </a:lnTo>
                      <a:lnTo>
                        <a:pt x="708" y="0"/>
                      </a:lnTo>
                      <a:lnTo>
                        <a:pt x="708" y="6"/>
                      </a:lnTo>
                      <a:close/>
                      <a:moveTo>
                        <a:pt x="696" y="6"/>
                      </a:moveTo>
                      <a:lnTo>
                        <a:pt x="690" y="6"/>
                      </a:lnTo>
                      <a:lnTo>
                        <a:pt x="690" y="0"/>
                      </a:lnTo>
                      <a:lnTo>
                        <a:pt x="696" y="0"/>
                      </a:lnTo>
                      <a:lnTo>
                        <a:pt x="696" y="6"/>
                      </a:lnTo>
                      <a:close/>
                      <a:moveTo>
                        <a:pt x="684" y="6"/>
                      </a:moveTo>
                      <a:lnTo>
                        <a:pt x="678" y="6"/>
                      </a:lnTo>
                      <a:lnTo>
                        <a:pt x="678" y="0"/>
                      </a:lnTo>
                      <a:lnTo>
                        <a:pt x="684" y="0"/>
                      </a:lnTo>
                      <a:lnTo>
                        <a:pt x="684" y="6"/>
                      </a:lnTo>
                      <a:close/>
                      <a:moveTo>
                        <a:pt x="672" y="6"/>
                      </a:moveTo>
                      <a:lnTo>
                        <a:pt x="666" y="6"/>
                      </a:lnTo>
                      <a:lnTo>
                        <a:pt x="666" y="0"/>
                      </a:lnTo>
                      <a:lnTo>
                        <a:pt x="672" y="0"/>
                      </a:lnTo>
                      <a:lnTo>
                        <a:pt x="672" y="6"/>
                      </a:lnTo>
                      <a:close/>
                      <a:moveTo>
                        <a:pt x="660" y="6"/>
                      </a:moveTo>
                      <a:lnTo>
                        <a:pt x="654" y="6"/>
                      </a:lnTo>
                      <a:lnTo>
                        <a:pt x="654" y="0"/>
                      </a:lnTo>
                      <a:lnTo>
                        <a:pt x="660" y="0"/>
                      </a:lnTo>
                      <a:lnTo>
                        <a:pt x="660" y="6"/>
                      </a:lnTo>
                      <a:close/>
                      <a:moveTo>
                        <a:pt x="648" y="6"/>
                      </a:moveTo>
                      <a:lnTo>
                        <a:pt x="642" y="6"/>
                      </a:lnTo>
                      <a:lnTo>
                        <a:pt x="642" y="0"/>
                      </a:lnTo>
                      <a:lnTo>
                        <a:pt x="648" y="0"/>
                      </a:lnTo>
                      <a:lnTo>
                        <a:pt x="648" y="6"/>
                      </a:lnTo>
                      <a:close/>
                      <a:moveTo>
                        <a:pt x="636" y="6"/>
                      </a:moveTo>
                      <a:lnTo>
                        <a:pt x="630" y="6"/>
                      </a:lnTo>
                      <a:lnTo>
                        <a:pt x="630" y="0"/>
                      </a:lnTo>
                      <a:lnTo>
                        <a:pt x="636" y="0"/>
                      </a:lnTo>
                      <a:lnTo>
                        <a:pt x="636" y="6"/>
                      </a:lnTo>
                      <a:close/>
                      <a:moveTo>
                        <a:pt x="624" y="6"/>
                      </a:moveTo>
                      <a:lnTo>
                        <a:pt x="618" y="6"/>
                      </a:lnTo>
                      <a:lnTo>
                        <a:pt x="618" y="0"/>
                      </a:lnTo>
                      <a:lnTo>
                        <a:pt x="624" y="0"/>
                      </a:lnTo>
                      <a:lnTo>
                        <a:pt x="624" y="6"/>
                      </a:lnTo>
                      <a:close/>
                      <a:moveTo>
                        <a:pt x="612" y="6"/>
                      </a:moveTo>
                      <a:lnTo>
                        <a:pt x="606" y="6"/>
                      </a:lnTo>
                      <a:lnTo>
                        <a:pt x="606" y="0"/>
                      </a:lnTo>
                      <a:lnTo>
                        <a:pt x="612" y="0"/>
                      </a:lnTo>
                      <a:lnTo>
                        <a:pt x="612" y="6"/>
                      </a:lnTo>
                      <a:close/>
                      <a:moveTo>
                        <a:pt x="600" y="6"/>
                      </a:moveTo>
                      <a:lnTo>
                        <a:pt x="594" y="6"/>
                      </a:lnTo>
                      <a:lnTo>
                        <a:pt x="594" y="0"/>
                      </a:lnTo>
                      <a:lnTo>
                        <a:pt x="600" y="0"/>
                      </a:lnTo>
                      <a:lnTo>
                        <a:pt x="600" y="6"/>
                      </a:lnTo>
                      <a:close/>
                      <a:moveTo>
                        <a:pt x="588" y="6"/>
                      </a:moveTo>
                      <a:lnTo>
                        <a:pt x="582" y="6"/>
                      </a:lnTo>
                      <a:lnTo>
                        <a:pt x="582" y="0"/>
                      </a:lnTo>
                      <a:lnTo>
                        <a:pt x="588" y="0"/>
                      </a:lnTo>
                      <a:lnTo>
                        <a:pt x="588" y="6"/>
                      </a:lnTo>
                      <a:close/>
                      <a:moveTo>
                        <a:pt x="576" y="6"/>
                      </a:moveTo>
                      <a:lnTo>
                        <a:pt x="570" y="6"/>
                      </a:lnTo>
                      <a:lnTo>
                        <a:pt x="570" y="0"/>
                      </a:lnTo>
                      <a:lnTo>
                        <a:pt x="576" y="0"/>
                      </a:lnTo>
                      <a:lnTo>
                        <a:pt x="576" y="6"/>
                      </a:lnTo>
                      <a:close/>
                      <a:moveTo>
                        <a:pt x="564" y="6"/>
                      </a:moveTo>
                      <a:lnTo>
                        <a:pt x="558" y="6"/>
                      </a:lnTo>
                      <a:lnTo>
                        <a:pt x="558" y="0"/>
                      </a:lnTo>
                      <a:lnTo>
                        <a:pt x="564" y="0"/>
                      </a:lnTo>
                      <a:lnTo>
                        <a:pt x="564" y="6"/>
                      </a:lnTo>
                      <a:close/>
                      <a:moveTo>
                        <a:pt x="552" y="6"/>
                      </a:moveTo>
                      <a:lnTo>
                        <a:pt x="546" y="6"/>
                      </a:lnTo>
                      <a:lnTo>
                        <a:pt x="546" y="0"/>
                      </a:lnTo>
                      <a:lnTo>
                        <a:pt x="552" y="0"/>
                      </a:lnTo>
                      <a:lnTo>
                        <a:pt x="552" y="6"/>
                      </a:lnTo>
                      <a:close/>
                      <a:moveTo>
                        <a:pt x="540" y="6"/>
                      </a:moveTo>
                      <a:lnTo>
                        <a:pt x="534" y="6"/>
                      </a:lnTo>
                      <a:lnTo>
                        <a:pt x="534" y="0"/>
                      </a:lnTo>
                      <a:lnTo>
                        <a:pt x="540" y="0"/>
                      </a:lnTo>
                      <a:lnTo>
                        <a:pt x="540" y="6"/>
                      </a:lnTo>
                      <a:close/>
                      <a:moveTo>
                        <a:pt x="528" y="6"/>
                      </a:moveTo>
                      <a:lnTo>
                        <a:pt x="522" y="6"/>
                      </a:lnTo>
                      <a:lnTo>
                        <a:pt x="522" y="0"/>
                      </a:lnTo>
                      <a:lnTo>
                        <a:pt x="528" y="0"/>
                      </a:lnTo>
                      <a:lnTo>
                        <a:pt x="528" y="6"/>
                      </a:lnTo>
                      <a:close/>
                      <a:moveTo>
                        <a:pt x="516" y="6"/>
                      </a:moveTo>
                      <a:lnTo>
                        <a:pt x="510" y="6"/>
                      </a:lnTo>
                      <a:lnTo>
                        <a:pt x="510" y="0"/>
                      </a:lnTo>
                      <a:lnTo>
                        <a:pt x="516" y="0"/>
                      </a:lnTo>
                      <a:lnTo>
                        <a:pt x="516" y="6"/>
                      </a:lnTo>
                      <a:close/>
                      <a:moveTo>
                        <a:pt x="504" y="6"/>
                      </a:moveTo>
                      <a:lnTo>
                        <a:pt x="498" y="6"/>
                      </a:lnTo>
                      <a:lnTo>
                        <a:pt x="498" y="0"/>
                      </a:lnTo>
                      <a:lnTo>
                        <a:pt x="504" y="0"/>
                      </a:lnTo>
                      <a:lnTo>
                        <a:pt x="504" y="6"/>
                      </a:lnTo>
                      <a:close/>
                      <a:moveTo>
                        <a:pt x="492" y="6"/>
                      </a:moveTo>
                      <a:lnTo>
                        <a:pt x="486" y="6"/>
                      </a:lnTo>
                      <a:lnTo>
                        <a:pt x="486" y="0"/>
                      </a:lnTo>
                      <a:lnTo>
                        <a:pt x="492" y="0"/>
                      </a:lnTo>
                      <a:lnTo>
                        <a:pt x="492" y="6"/>
                      </a:lnTo>
                      <a:close/>
                      <a:moveTo>
                        <a:pt x="480" y="6"/>
                      </a:moveTo>
                      <a:lnTo>
                        <a:pt x="474" y="6"/>
                      </a:lnTo>
                      <a:lnTo>
                        <a:pt x="474" y="0"/>
                      </a:lnTo>
                      <a:lnTo>
                        <a:pt x="480" y="0"/>
                      </a:lnTo>
                      <a:lnTo>
                        <a:pt x="480" y="6"/>
                      </a:lnTo>
                      <a:close/>
                      <a:moveTo>
                        <a:pt x="468" y="6"/>
                      </a:moveTo>
                      <a:lnTo>
                        <a:pt x="462" y="6"/>
                      </a:lnTo>
                      <a:lnTo>
                        <a:pt x="462" y="0"/>
                      </a:lnTo>
                      <a:lnTo>
                        <a:pt x="468" y="0"/>
                      </a:lnTo>
                      <a:lnTo>
                        <a:pt x="468" y="6"/>
                      </a:lnTo>
                      <a:close/>
                      <a:moveTo>
                        <a:pt x="456" y="6"/>
                      </a:moveTo>
                      <a:lnTo>
                        <a:pt x="450" y="6"/>
                      </a:lnTo>
                      <a:lnTo>
                        <a:pt x="450" y="0"/>
                      </a:lnTo>
                      <a:lnTo>
                        <a:pt x="456" y="0"/>
                      </a:lnTo>
                      <a:lnTo>
                        <a:pt x="456" y="6"/>
                      </a:lnTo>
                      <a:close/>
                      <a:moveTo>
                        <a:pt x="444" y="6"/>
                      </a:moveTo>
                      <a:lnTo>
                        <a:pt x="438" y="6"/>
                      </a:lnTo>
                      <a:lnTo>
                        <a:pt x="438" y="0"/>
                      </a:lnTo>
                      <a:lnTo>
                        <a:pt x="444" y="0"/>
                      </a:lnTo>
                      <a:lnTo>
                        <a:pt x="444" y="6"/>
                      </a:lnTo>
                      <a:close/>
                      <a:moveTo>
                        <a:pt x="432" y="6"/>
                      </a:moveTo>
                      <a:lnTo>
                        <a:pt x="426" y="6"/>
                      </a:lnTo>
                      <a:lnTo>
                        <a:pt x="426" y="0"/>
                      </a:lnTo>
                      <a:lnTo>
                        <a:pt x="432" y="0"/>
                      </a:lnTo>
                      <a:lnTo>
                        <a:pt x="432" y="6"/>
                      </a:lnTo>
                      <a:close/>
                      <a:moveTo>
                        <a:pt x="420" y="6"/>
                      </a:moveTo>
                      <a:lnTo>
                        <a:pt x="414" y="6"/>
                      </a:lnTo>
                      <a:lnTo>
                        <a:pt x="414" y="0"/>
                      </a:lnTo>
                      <a:lnTo>
                        <a:pt x="420" y="0"/>
                      </a:lnTo>
                      <a:lnTo>
                        <a:pt x="420" y="6"/>
                      </a:lnTo>
                      <a:close/>
                      <a:moveTo>
                        <a:pt x="408" y="6"/>
                      </a:moveTo>
                      <a:lnTo>
                        <a:pt x="402" y="6"/>
                      </a:lnTo>
                      <a:lnTo>
                        <a:pt x="402" y="0"/>
                      </a:lnTo>
                      <a:lnTo>
                        <a:pt x="408" y="0"/>
                      </a:lnTo>
                      <a:lnTo>
                        <a:pt x="408" y="6"/>
                      </a:lnTo>
                      <a:close/>
                      <a:moveTo>
                        <a:pt x="396" y="6"/>
                      </a:moveTo>
                      <a:lnTo>
                        <a:pt x="390" y="6"/>
                      </a:lnTo>
                      <a:lnTo>
                        <a:pt x="390" y="0"/>
                      </a:lnTo>
                      <a:lnTo>
                        <a:pt x="396" y="0"/>
                      </a:lnTo>
                      <a:lnTo>
                        <a:pt x="396" y="6"/>
                      </a:lnTo>
                      <a:close/>
                      <a:moveTo>
                        <a:pt x="384" y="6"/>
                      </a:moveTo>
                      <a:lnTo>
                        <a:pt x="378" y="6"/>
                      </a:lnTo>
                      <a:lnTo>
                        <a:pt x="378" y="0"/>
                      </a:lnTo>
                      <a:lnTo>
                        <a:pt x="384" y="0"/>
                      </a:lnTo>
                      <a:lnTo>
                        <a:pt x="384" y="6"/>
                      </a:lnTo>
                      <a:close/>
                      <a:moveTo>
                        <a:pt x="372" y="6"/>
                      </a:moveTo>
                      <a:lnTo>
                        <a:pt x="366" y="6"/>
                      </a:lnTo>
                      <a:lnTo>
                        <a:pt x="366" y="0"/>
                      </a:lnTo>
                      <a:lnTo>
                        <a:pt x="372" y="0"/>
                      </a:lnTo>
                      <a:lnTo>
                        <a:pt x="372" y="6"/>
                      </a:lnTo>
                      <a:close/>
                      <a:moveTo>
                        <a:pt x="360" y="6"/>
                      </a:moveTo>
                      <a:lnTo>
                        <a:pt x="354" y="6"/>
                      </a:lnTo>
                      <a:lnTo>
                        <a:pt x="354" y="0"/>
                      </a:lnTo>
                      <a:lnTo>
                        <a:pt x="360" y="0"/>
                      </a:lnTo>
                      <a:lnTo>
                        <a:pt x="360" y="6"/>
                      </a:lnTo>
                      <a:close/>
                      <a:moveTo>
                        <a:pt x="348" y="6"/>
                      </a:moveTo>
                      <a:lnTo>
                        <a:pt x="342" y="6"/>
                      </a:lnTo>
                      <a:lnTo>
                        <a:pt x="342" y="0"/>
                      </a:lnTo>
                      <a:lnTo>
                        <a:pt x="348" y="0"/>
                      </a:lnTo>
                      <a:lnTo>
                        <a:pt x="348" y="6"/>
                      </a:lnTo>
                      <a:close/>
                      <a:moveTo>
                        <a:pt x="336" y="6"/>
                      </a:moveTo>
                      <a:lnTo>
                        <a:pt x="330" y="6"/>
                      </a:lnTo>
                      <a:lnTo>
                        <a:pt x="330" y="0"/>
                      </a:lnTo>
                      <a:lnTo>
                        <a:pt x="336" y="0"/>
                      </a:lnTo>
                      <a:lnTo>
                        <a:pt x="336" y="6"/>
                      </a:lnTo>
                      <a:close/>
                      <a:moveTo>
                        <a:pt x="324" y="6"/>
                      </a:moveTo>
                      <a:lnTo>
                        <a:pt x="318" y="6"/>
                      </a:lnTo>
                      <a:lnTo>
                        <a:pt x="318" y="0"/>
                      </a:lnTo>
                      <a:lnTo>
                        <a:pt x="324" y="0"/>
                      </a:lnTo>
                      <a:lnTo>
                        <a:pt x="324" y="6"/>
                      </a:lnTo>
                      <a:close/>
                      <a:moveTo>
                        <a:pt x="312" y="6"/>
                      </a:moveTo>
                      <a:lnTo>
                        <a:pt x="306" y="6"/>
                      </a:lnTo>
                      <a:lnTo>
                        <a:pt x="306" y="0"/>
                      </a:lnTo>
                      <a:lnTo>
                        <a:pt x="312" y="0"/>
                      </a:lnTo>
                      <a:lnTo>
                        <a:pt x="312" y="6"/>
                      </a:lnTo>
                      <a:close/>
                      <a:moveTo>
                        <a:pt x="300" y="6"/>
                      </a:moveTo>
                      <a:lnTo>
                        <a:pt x="294" y="6"/>
                      </a:lnTo>
                      <a:lnTo>
                        <a:pt x="294" y="0"/>
                      </a:lnTo>
                      <a:lnTo>
                        <a:pt x="300" y="0"/>
                      </a:lnTo>
                      <a:lnTo>
                        <a:pt x="300" y="6"/>
                      </a:lnTo>
                      <a:close/>
                      <a:moveTo>
                        <a:pt x="288" y="6"/>
                      </a:moveTo>
                      <a:lnTo>
                        <a:pt x="282" y="6"/>
                      </a:lnTo>
                      <a:lnTo>
                        <a:pt x="282" y="0"/>
                      </a:lnTo>
                      <a:lnTo>
                        <a:pt x="288" y="0"/>
                      </a:lnTo>
                      <a:lnTo>
                        <a:pt x="288" y="6"/>
                      </a:lnTo>
                      <a:close/>
                      <a:moveTo>
                        <a:pt x="276" y="6"/>
                      </a:moveTo>
                      <a:lnTo>
                        <a:pt x="270" y="6"/>
                      </a:lnTo>
                      <a:lnTo>
                        <a:pt x="270" y="0"/>
                      </a:lnTo>
                      <a:lnTo>
                        <a:pt x="276" y="0"/>
                      </a:lnTo>
                      <a:lnTo>
                        <a:pt x="276" y="6"/>
                      </a:lnTo>
                      <a:close/>
                      <a:moveTo>
                        <a:pt x="264" y="6"/>
                      </a:moveTo>
                      <a:lnTo>
                        <a:pt x="258" y="6"/>
                      </a:lnTo>
                      <a:lnTo>
                        <a:pt x="258" y="0"/>
                      </a:lnTo>
                      <a:lnTo>
                        <a:pt x="264" y="0"/>
                      </a:lnTo>
                      <a:lnTo>
                        <a:pt x="264" y="6"/>
                      </a:lnTo>
                      <a:close/>
                      <a:moveTo>
                        <a:pt x="252" y="6"/>
                      </a:moveTo>
                      <a:lnTo>
                        <a:pt x="246" y="6"/>
                      </a:lnTo>
                      <a:lnTo>
                        <a:pt x="246" y="0"/>
                      </a:lnTo>
                      <a:lnTo>
                        <a:pt x="252" y="0"/>
                      </a:lnTo>
                      <a:lnTo>
                        <a:pt x="252" y="6"/>
                      </a:lnTo>
                      <a:close/>
                      <a:moveTo>
                        <a:pt x="240" y="6"/>
                      </a:moveTo>
                      <a:lnTo>
                        <a:pt x="234" y="6"/>
                      </a:lnTo>
                      <a:lnTo>
                        <a:pt x="234" y="0"/>
                      </a:lnTo>
                      <a:lnTo>
                        <a:pt x="240" y="0"/>
                      </a:lnTo>
                      <a:lnTo>
                        <a:pt x="240" y="6"/>
                      </a:lnTo>
                      <a:close/>
                      <a:moveTo>
                        <a:pt x="228" y="6"/>
                      </a:moveTo>
                      <a:lnTo>
                        <a:pt x="222" y="6"/>
                      </a:lnTo>
                      <a:lnTo>
                        <a:pt x="222" y="0"/>
                      </a:lnTo>
                      <a:lnTo>
                        <a:pt x="228" y="0"/>
                      </a:lnTo>
                      <a:lnTo>
                        <a:pt x="228" y="6"/>
                      </a:lnTo>
                      <a:close/>
                      <a:moveTo>
                        <a:pt x="216" y="6"/>
                      </a:moveTo>
                      <a:lnTo>
                        <a:pt x="210" y="6"/>
                      </a:lnTo>
                      <a:lnTo>
                        <a:pt x="210" y="0"/>
                      </a:lnTo>
                      <a:lnTo>
                        <a:pt x="216" y="0"/>
                      </a:lnTo>
                      <a:lnTo>
                        <a:pt x="216" y="6"/>
                      </a:lnTo>
                      <a:close/>
                      <a:moveTo>
                        <a:pt x="204" y="6"/>
                      </a:moveTo>
                      <a:lnTo>
                        <a:pt x="198" y="6"/>
                      </a:lnTo>
                      <a:lnTo>
                        <a:pt x="198" y="0"/>
                      </a:lnTo>
                      <a:lnTo>
                        <a:pt x="204" y="0"/>
                      </a:lnTo>
                      <a:lnTo>
                        <a:pt x="204" y="6"/>
                      </a:lnTo>
                      <a:close/>
                      <a:moveTo>
                        <a:pt x="192" y="6"/>
                      </a:moveTo>
                      <a:lnTo>
                        <a:pt x="186" y="6"/>
                      </a:lnTo>
                      <a:lnTo>
                        <a:pt x="186" y="0"/>
                      </a:lnTo>
                      <a:lnTo>
                        <a:pt x="192" y="0"/>
                      </a:lnTo>
                      <a:lnTo>
                        <a:pt x="192" y="6"/>
                      </a:lnTo>
                      <a:close/>
                      <a:moveTo>
                        <a:pt x="180" y="6"/>
                      </a:moveTo>
                      <a:lnTo>
                        <a:pt x="174" y="6"/>
                      </a:lnTo>
                      <a:lnTo>
                        <a:pt x="174" y="0"/>
                      </a:lnTo>
                      <a:lnTo>
                        <a:pt x="180" y="0"/>
                      </a:lnTo>
                      <a:lnTo>
                        <a:pt x="180" y="6"/>
                      </a:lnTo>
                      <a:close/>
                      <a:moveTo>
                        <a:pt x="168" y="6"/>
                      </a:moveTo>
                      <a:lnTo>
                        <a:pt x="162" y="6"/>
                      </a:lnTo>
                      <a:lnTo>
                        <a:pt x="162" y="0"/>
                      </a:lnTo>
                      <a:lnTo>
                        <a:pt x="168" y="0"/>
                      </a:lnTo>
                      <a:lnTo>
                        <a:pt x="168" y="6"/>
                      </a:lnTo>
                      <a:close/>
                      <a:moveTo>
                        <a:pt x="156" y="6"/>
                      </a:moveTo>
                      <a:lnTo>
                        <a:pt x="150" y="6"/>
                      </a:lnTo>
                      <a:lnTo>
                        <a:pt x="150" y="0"/>
                      </a:lnTo>
                      <a:lnTo>
                        <a:pt x="156" y="0"/>
                      </a:lnTo>
                      <a:lnTo>
                        <a:pt x="156" y="6"/>
                      </a:lnTo>
                      <a:close/>
                      <a:moveTo>
                        <a:pt x="144" y="6"/>
                      </a:moveTo>
                      <a:lnTo>
                        <a:pt x="138" y="6"/>
                      </a:lnTo>
                      <a:lnTo>
                        <a:pt x="138" y="0"/>
                      </a:lnTo>
                      <a:lnTo>
                        <a:pt x="144" y="0"/>
                      </a:lnTo>
                      <a:lnTo>
                        <a:pt x="144" y="6"/>
                      </a:lnTo>
                      <a:close/>
                      <a:moveTo>
                        <a:pt x="132" y="6"/>
                      </a:moveTo>
                      <a:lnTo>
                        <a:pt x="126" y="6"/>
                      </a:lnTo>
                      <a:lnTo>
                        <a:pt x="126" y="0"/>
                      </a:lnTo>
                      <a:lnTo>
                        <a:pt x="132" y="0"/>
                      </a:lnTo>
                      <a:lnTo>
                        <a:pt x="132" y="6"/>
                      </a:lnTo>
                      <a:close/>
                      <a:moveTo>
                        <a:pt x="120" y="6"/>
                      </a:moveTo>
                      <a:lnTo>
                        <a:pt x="114" y="6"/>
                      </a:lnTo>
                      <a:lnTo>
                        <a:pt x="114" y="0"/>
                      </a:lnTo>
                      <a:lnTo>
                        <a:pt x="120" y="0"/>
                      </a:lnTo>
                      <a:lnTo>
                        <a:pt x="120" y="6"/>
                      </a:lnTo>
                      <a:close/>
                      <a:moveTo>
                        <a:pt x="108" y="6"/>
                      </a:moveTo>
                      <a:lnTo>
                        <a:pt x="102" y="6"/>
                      </a:lnTo>
                      <a:lnTo>
                        <a:pt x="102" y="0"/>
                      </a:lnTo>
                      <a:lnTo>
                        <a:pt x="108" y="0"/>
                      </a:lnTo>
                      <a:lnTo>
                        <a:pt x="108" y="6"/>
                      </a:lnTo>
                      <a:close/>
                      <a:moveTo>
                        <a:pt x="96" y="6"/>
                      </a:moveTo>
                      <a:lnTo>
                        <a:pt x="90" y="6"/>
                      </a:lnTo>
                      <a:lnTo>
                        <a:pt x="90" y="0"/>
                      </a:lnTo>
                      <a:lnTo>
                        <a:pt x="96" y="0"/>
                      </a:lnTo>
                      <a:lnTo>
                        <a:pt x="96" y="6"/>
                      </a:lnTo>
                      <a:close/>
                      <a:moveTo>
                        <a:pt x="84" y="6"/>
                      </a:moveTo>
                      <a:lnTo>
                        <a:pt x="78" y="6"/>
                      </a:lnTo>
                      <a:lnTo>
                        <a:pt x="78" y="0"/>
                      </a:lnTo>
                      <a:lnTo>
                        <a:pt x="84" y="0"/>
                      </a:lnTo>
                      <a:lnTo>
                        <a:pt x="84" y="6"/>
                      </a:lnTo>
                      <a:close/>
                      <a:moveTo>
                        <a:pt x="72" y="6"/>
                      </a:moveTo>
                      <a:lnTo>
                        <a:pt x="66" y="6"/>
                      </a:lnTo>
                      <a:lnTo>
                        <a:pt x="66" y="0"/>
                      </a:lnTo>
                      <a:lnTo>
                        <a:pt x="72" y="0"/>
                      </a:lnTo>
                      <a:lnTo>
                        <a:pt x="72" y="6"/>
                      </a:lnTo>
                      <a:close/>
                      <a:moveTo>
                        <a:pt x="60" y="6"/>
                      </a:moveTo>
                      <a:lnTo>
                        <a:pt x="54" y="6"/>
                      </a:lnTo>
                      <a:lnTo>
                        <a:pt x="54" y="0"/>
                      </a:lnTo>
                      <a:lnTo>
                        <a:pt x="60" y="0"/>
                      </a:lnTo>
                      <a:lnTo>
                        <a:pt x="60" y="6"/>
                      </a:lnTo>
                      <a:close/>
                      <a:moveTo>
                        <a:pt x="48" y="6"/>
                      </a:moveTo>
                      <a:lnTo>
                        <a:pt x="42" y="6"/>
                      </a:lnTo>
                      <a:lnTo>
                        <a:pt x="42" y="0"/>
                      </a:lnTo>
                      <a:lnTo>
                        <a:pt x="48" y="0"/>
                      </a:lnTo>
                      <a:lnTo>
                        <a:pt x="48" y="6"/>
                      </a:lnTo>
                      <a:close/>
                      <a:moveTo>
                        <a:pt x="36" y="6"/>
                      </a:moveTo>
                      <a:lnTo>
                        <a:pt x="30" y="6"/>
                      </a:lnTo>
                      <a:lnTo>
                        <a:pt x="30" y="0"/>
                      </a:lnTo>
                      <a:lnTo>
                        <a:pt x="36" y="0"/>
                      </a:lnTo>
                      <a:lnTo>
                        <a:pt x="36" y="6"/>
                      </a:lnTo>
                      <a:close/>
                      <a:moveTo>
                        <a:pt x="24" y="6"/>
                      </a:moveTo>
                      <a:lnTo>
                        <a:pt x="18" y="6"/>
                      </a:lnTo>
                      <a:lnTo>
                        <a:pt x="18" y="0"/>
                      </a:lnTo>
                      <a:lnTo>
                        <a:pt x="24" y="0"/>
                      </a:lnTo>
                      <a:lnTo>
                        <a:pt x="24" y="6"/>
                      </a:lnTo>
                      <a:close/>
                      <a:moveTo>
                        <a:pt x="12" y="6"/>
                      </a:moveTo>
                      <a:lnTo>
                        <a:pt x="6" y="6"/>
                      </a:lnTo>
                      <a:lnTo>
                        <a:pt x="6" y="0"/>
                      </a:lnTo>
                      <a:lnTo>
                        <a:pt x="12" y="0"/>
                      </a:lnTo>
                      <a:lnTo>
                        <a:pt x="12" y="6"/>
                      </a:lnTo>
                      <a:close/>
                      <a:moveTo>
                        <a:pt x="0" y="6"/>
                      </a:moveTo>
                      <a:lnTo>
                        <a:pt x="0" y="6"/>
                      </a:lnTo>
                      <a:lnTo>
                        <a:pt x="0" y="0"/>
                      </a:lnTo>
                      <a:lnTo>
                        <a:pt x="0" y="0"/>
                      </a:lnTo>
                      <a:lnTo>
                        <a:pt x="0" y="6"/>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54"/>
                <p:cNvSpPr>
                  <a:spLocks noEditPoints="1"/>
                </p:cNvSpPr>
                <p:nvPr/>
              </p:nvSpPr>
              <p:spPr bwMode="auto">
                <a:xfrm>
                  <a:off x="2295525" y="5121275"/>
                  <a:ext cx="9525" cy="274638"/>
                </a:xfrm>
                <a:custGeom>
                  <a:avLst/>
                  <a:gdLst/>
                  <a:ahLst/>
                  <a:cxnLst>
                    <a:cxn ang="0">
                      <a:pos x="6" y="6"/>
                    </a:cxn>
                    <a:cxn ang="0">
                      <a:pos x="0" y="0"/>
                    </a:cxn>
                    <a:cxn ang="0">
                      <a:pos x="6" y="12"/>
                    </a:cxn>
                    <a:cxn ang="0">
                      <a:pos x="0" y="18"/>
                    </a:cxn>
                    <a:cxn ang="0">
                      <a:pos x="6" y="12"/>
                    </a:cxn>
                    <a:cxn ang="0">
                      <a:pos x="6" y="30"/>
                    </a:cxn>
                    <a:cxn ang="0">
                      <a:pos x="0" y="24"/>
                    </a:cxn>
                    <a:cxn ang="0">
                      <a:pos x="6" y="36"/>
                    </a:cxn>
                    <a:cxn ang="0">
                      <a:pos x="0" y="42"/>
                    </a:cxn>
                    <a:cxn ang="0">
                      <a:pos x="6" y="36"/>
                    </a:cxn>
                    <a:cxn ang="0">
                      <a:pos x="6" y="54"/>
                    </a:cxn>
                    <a:cxn ang="0">
                      <a:pos x="0" y="48"/>
                    </a:cxn>
                    <a:cxn ang="0">
                      <a:pos x="6" y="60"/>
                    </a:cxn>
                    <a:cxn ang="0">
                      <a:pos x="0" y="66"/>
                    </a:cxn>
                    <a:cxn ang="0">
                      <a:pos x="6" y="60"/>
                    </a:cxn>
                    <a:cxn ang="0">
                      <a:pos x="6" y="78"/>
                    </a:cxn>
                    <a:cxn ang="0">
                      <a:pos x="0" y="72"/>
                    </a:cxn>
                    <a:cxn ang="0">
                      <a:pos x="6" y="84"/>
                    </a:cxn>
                    <a:cxn ang="0">
                      <a:pos x="0" y="90"/>
                    </a:cxn>
                    <a:cxn ang="0">
                      <a:pos x="6" y="84"/>
                    </a:cxn>
                    <a:cxn ang="0">
                      <a:pos x="6" y="102"/>
                    </a:cxn>
                    <a:cxn ang="0">
                      <a:pos x="0" y="96"/>
                    </a:cxn>
                    <a:cxn ang="0">
                      <a:pos x="6" y="108"/>
                    </a:cxn>
                    <a:cxn ang="0">
                      <a:pos x="0" y="114"/>
                    </a:cxn>
                    <a:cxn ang="0">
                      <a:pos x="6" y="108"/>
                    </a:cxn>
                    <a:cxn ang="0">
                      <a:pos x="6" y="126"/>
                    </a:cxn>
                    <a:cxn ang="0">
                      <a:pos x="0" y="120"/>
                    </a:cxn>
                    <a:cxn ang="0">
                      <a:pos x="6" y="132"/>
                    </a:cxn>
                    <a:cxn ang="0">
                      <a:pos x="0" y="138"/>
                    </a:cxn>
                    <a:cxn ang="0">
                      <a:pos x="6" y="132"/>
                    </a:cxn>
                    <a:cxn ang="0">
                      <a:pos x="6" y="150"/>
                    </a:cxn>
                    <a:cxn ang="0">
                      <a:pos x="0" y="144"/>
                    </a:cxn>
                    <a:cxn ang="0">
                      <a:pos x="6" y="156"/>
                    </a:cxn>
                    <a:cxn ang="0">
                      <a:pos x="0" y="162"/>
                    </a:cxn>
                    <a:cxn ang="0">
                      <a:pos x="6" y="156"/>
                    </a:cxn>
                    <a:cxn ang="0">
                      <a:pos x="6" y="173"/>
                    </a:cxn>
                    <a:cxn ang="0">
                      <a:pos x="0" y="168"/>
                    </a:cxn>
                  </a:cxnLst>
                  <a:rect l="0" t="0" r="r" b="b"/>
                  <a:pathLst>
                    <a:path w="6" h="173">
                      <a:moveTo>
                        <a:pt x="6" y="0"/>
                      </a:moveTo>
                      <a:lnTo>
                        <a:pt x="6" y="6"/>
                      </a:lnTo>
                      <a:lnTo>
                        <a:pt x="0" y="6"/>
                      </a:lnTo>
                      <a:lnTo>
                        <a:pt x="0" y="0"/>
                      </a:lnTo>
                      <a:lnTo>
                        <a:pt x="6" y="0"/>
                      </a:lnTo>
                      <a:close/>
                      <a:moveTo>
                        <a:pt x="6" y="12"/>
                      </a:moveTo>
                      <a:lnTo>
                        <a:pt x="6" y="18"/>
                      </a:lnTo>
                      <a:lnTo>
                        <a:pt x="0" y="18"/>
                      </a:lnTo>
                      <a:lnTo>
                        <a:pt x="0" y="12"/>
                      </a:lnTo>
                      <a:lnTo>
                        <a:pt x="6" y="12"/>
                      </a:lnTo>
                      <a:close/>
                      <a:moveTo>
                        <a:pt x="6" y="24"/>
                      </a:moveTo>
                      <a:lnTo>
                        <a:pt x="6" y="30"/>
                      </a:lnTo>
                      <a:lnTo>
                        <a:pt x="0" y="30"/>
                      </a:lnTo>
                      <a:lnTo>
                        <a:pt x="0" y="24"/>
                      </a:lnTo>
                      <a:lnTo>
                        <a:pt x="6" y="24"/>
                      </a:lnTo>
                      <a:close/>
                      <a:moveTo>
                        <a:pt x="6" y="36"/>
                      </a:moveTo>
                      <a:lnTo>
                        <a:pt x="6" y="42"/>
                      </a:lnTo>
                      <a:lnTo>
                        <a:pt x="0" y="42"/>
                      </a:lnTo>
                      <a:lnTo>
                        <a:pt x="0" y="36"/>
                      </a:lnTo>
                      <a:lnTo>
                        <a:pt x="6" y="36"/>
                      </a:lnTo>
                      <a:close/>
                      <a:moveTo>
                        <a:pt x="6" y="48"/>
                      </a:moveTo>
                      <a:lnTo>
                        <a:pt x="6" y="54"/>
                      </a:lnTo>
                      <a:lnTo>
                        <a:pt x="0" y="54"/>
                      </a:lnTo>
                      <a:lnTo>
                        <a:pt x="0" y="48"/>
                      </a:lnTo>
                      <a:lnTo>
                        <a:pt x="6" y="48"/>
                      </a:lnTo>
                      <a:close/>
                      <a:moveTo>
                        <a:pt x="6" y="60"/>
                      </a:moveTo>
                      <a:lnTo>
                        <a:pt x="6" y="66"/>
                      </a:lnTo>
                      <a:lnTo>
                        <a:pt x="0" y="66"/>
                      </a:lnTo>
                      <a:lnTo>
                        <a:pt x="0" y="60"/>
                      </a:lnTo>
                      <a:lnTo>
                        <a:pt x="6" y="60"/>
                      </a:lnTo>
                      <a:close/>
                      <a:moveTo>
                        <a:pt x="6" y="72"/>
                      </a:moveTo>
                      <a:lnTo>
                        <a:pt x="6" y="78"/>
                      </a:lnTo>
                      <a:lnTo>
                        <a:pt x="0" y="78"/>
                      </a:lnTo>
                      <a:lnTo>
                        <a:pt x="0" y="72"/>
                      </a:lnTo>
                      <a:lnTo>
                        <a:pt x="6" y="72"/>
                      </a:lnTo>
                      <a:close/>
                      <a:moveTo>
                        <a:pt x="6" y="84"/>
                      </a:moveTo>
                      <a:lnTo>
                        <a:pt x="6" y="90"/>
                      </a:lnTo>
                      <a:lnTo>
                        <a:pt x="0" y="90"/>
                      </a:lnTo>
                      <a:lnTo>
                        <a:pt x="0" y="84"/>
                      </a:lnTo>
                      <a:lnTo>
                        <a:pt x="6" y="84"/>
                      </a:lnTo>
                      <a:close/>
                      <a:moveTo>
                        <a:pt x="6" y="96"/>
                      </a:moveTo>
                      <a:lnTo>
                        <a:pt x="6" y="102"/>
                      </a:lnTo>
                      <a:lnTo>
                        <a:pt x="0" y="102"/>
                      </a:lnTo>
                      <a:lnTo>
                        <a:pt x="0" y="96"/>
                      </a:lnTo>
                      <a:lnTo>
                        <a:pt x="6" y="96"/>
                      </a:lnTo>
                      <a:close/>
                      <a:moveTo>
                        <a:pt x="6" y="108"/>
                      </a:moveTo>
                      <a:lnTo>
                        <a:pt x="6" y="114"/>
                      </a:lnTo>
                      <a:lnTo>
                        <a:pt x="0" y="114"/>
                      </a:lnTo>
                      <a:lnTo>
                        <a:pt x="0" y="108"/>
                      </a:lnTo>
                      <a:lnTo>
                        <a:pt x="6" y="108"/>
                      </a:lnTo>
                      <a:close/>
                      <a:moveTo>
                        <a:pt x="6" y="120"/>
                      </a:moveTo>
                      <a:lnTo>
                        <a:pt x="6" y="126"/>
                      </a:lnTo>
                      <a:lnTo>
                        <a:pt x="0" y="126"/>
                      </a:lnTo>
                      <a:lnTo>
                        <a:pt x="0" y="120"/>
                      </a:lnTo>
                      <a:lnTo>
                        <a:pt x="6" y="120"/>
                      </a:lnTo>
                      <a:close/>
                      <a:moveTo>
                        <a:pt x="6" y="132"/>
                      </a:moveTo>
                      <a:lnTo>
                        <a:pt x="6" y="138"/>
                      </a:lnTo>
                      <a:lnTo>
                        <a:pt x="0" y="138"/>
                      </a:lnTo>
                      <a:lnTo>
                        <a:pt x="0" y="132"/>
                      </a:lnTo>
                      <a:lnTo>
                        <a:pt x="6" y="132"/>
                      </a:lnTo>
                      <a:close/>
                      <a:moveTo>
                        <a:pt x="6" y="144"/>
                      </a:moveTo>
                      <a:lnTo>
                        <a:pt x="6" y="150"/>
                      </a:lnTo>
                      <a:lnTo>
                        <a:pt x="0" y="150"/>
                      </a:lnTo>
                      <a:lnTo>
                        <a:pt x="0" y="144"/>
                      </a:lnTo>
                      <a:lnTo>
                        <a:pt x="6" y="144"/>
                      </a:lnTo>
                      <a:close/>
                      <a:moveTo>
                        <a:pt x="6" y="156"/>
                      </a:moveTo>
                      <a:lnTo>
                        <a:pt x="6" y="162"/>
                      </a:lnTo>
                      <a:lnTo>
                        <a:pt x="0" y="162"/>
                      </a:lnTo>
                      <a:lnTo>
                        <a:pt x="0" y="156"/>
                      </a:lnTo>
                      <a:lnTo>
                        <a:pt x="6" y="156"/>
                      </a:lnTo>
                      <a:close/>
                      <a:moveTo>
                        <a:pt x="6" y="168"/>
                      </a:moveTo>
                      <a:lnTo>
                        <a:pt x="6" y="173"/>
                      </a:lnTo>
                      <a:lnTo>
                        <a:pt x="0" y="173"/>
                      </a:lnTo>
                      <a:lnTo>
                        <a:pt x="0" y="168"/>
                      </a:lnTo>
                      <a:lnTo>
                        <a:pt x="6" y="168"/>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55"/>
                <p:cNvSpPr>
                  <a:spLocks noEditPoints="1"/>
                </p:cNvSpPr>
                <p:nvPr/>
              </p:nvSpPr>
              <p:spPr bwMode="auto">
                <a:xfrm>
                  <a:off x="-80962" y="4843463"/>
                  <a:ext cx="3057525" cy="9525"/>
                </a:xfrm>
                <a:custGeom>
                  <a:avLst/>
                  <a:gdLst/>
                  <a:ahLst/>
                  <a:cxnLst>
                    <a:cxn ang="0">
                      <a:pos x="30" y="6"/>
                    </a:cxn>
                    <a:cxn ang="0">
                      <a:pos x="60" y="0"/>
                    </a:cxn>
                    <a:cxn ang="0">
                      <a:pos x="84" y="6"/>
                    </a:cxn>
                    <a:cxn ang="0">
                      <a:pos x="126" y="0"/>
                    </a:cxn>
                    <a:cxn ang="0">
                      <a:pos x="144" y="0"/>
                    </a:cxn>
                    <a:cxn ang="0">
                      <a:pos x="186" y="6"/>
                    </a:cxn>
                    <a:cxn ang="0">
                      <a:pos x="216" y="0"/>
                    </a:cxn>
                    <a:cxn ang="0">
                      <a:pos x="240" y="6"/>
                    </a:cxn>
                    <a:cxn ang="0">
                      <a:pos x="282" y="0"/>
                    </a:cxn>
                    <a:cxn ang="0">
                      <a:pos x="300" y="0"/>
                    </a:cxn>
                    <a:cxn ang="0">
                      <a:pos x="342" y="6"/>
                    </a:cxn>
                    <a:cxn ang="0">
                      <a:pos x="372" y="0"/>
                    </a:cxn>
                    <a:cxn ang="0">
                      <a:pos x="396" y="6"/>
                    </a:cxn>
                    <a:cxn ang="0">
                      <a:pos x="438" y="0"/>
                    </a:cxn>
                    <a:cxn ang="0">
                      <a:pos x="456" y="0"/>
                    </a:cxn>
                    <a:cxn ang="0">
                      <a:pos x="498" y="6"/>
                    </a:cxn>
                    <a:cxn ang="0">
                      <a:pos x="528" y="0"/>
                    </a:cxn>
                    <a:cxn ang="0">
                      <a:pos x="552" y="6"/>
                    </a:cxn>
                    <a:cxn ang="0">
                      <a:pos x="594" y="0"/>
                    </a:cxn>
                    <a:cxn ang="0">
                      <a:pos x="612" y="0"/>
                    </a:cxn>
                    <a:cxn ang="0">
                      <a:pos x="654" y="6"/>
                    </a:cxn>
                    <a:cxn ang="0">
                      <a:pos x="684" y="0"/>
                    </a:cxn>
                    <a:cxn ang="0">
                      <a:pos x="708" y="6"/>
                    </a:cxn>
                    <a:cxn ang="0">
                      <a:pos x="750" y="0"/>
                    </a:cxn>
                    <a:cxn ang="0">
                      <a:pos x="768" y="0"/>
                    </a:cxn>
                    <a:cxn ang="0">
                      <a:pos x="810" y="6"/>
                    </a:cxn>
                    <a:cxn ang="0">
                      <a:pos x="840" y="0"/>
                    </a:cxn>
                    <a:cxn ang="0">
                      <a:pos x="864" y="6"/>
                    </a:cxn>
                    <a:cxn ang="0">
                      <a:pos x="906" y="0"/>
                    </a:cxn>
                    <a:cxn ang="0">
                      <a:pos x="924" y="0"/>
                    </a:cxn>
                    <a:cxn ang="0">
                      <a:pos x="966" y="6"/>
                    </a:cxn>
                    <a:cxn ang="0">
                      <a:pos x="996" y="0"/>
                    </a:cxn>
                    <a:cxn ang="0">
                      <a:pos x="1020" y="6"/>
                    </a:cxn>
                    <a:cxn ang="0">
                      <a:pos x="1062" y="0"/>
                    </a:cxn>
                    <a:cxn ang="0">
                      <a:pos x="1080" y="0"/>
                    </a:cxn>
                    <a:cxn ang="0">
                      <a:pos x="1122" y="6"/>
                    </a:cxn>
                    <a:cxn ang="0">
                      <a:pos x="1152" y="0"/>
                    </a:cxn>
                    <a:cxn ang="0">
                      <a:pos x="1176" y="6"/>
                    </a:cxn>
                    <a:cxn ang="0">
                      <a:pos x="1218" y="0"/>
                    </a:cxn>
                    <a:cxn ang="0">
                      <a:pos x="1236" y="0"/>
                    </a:cxn>
                    <a:cxn ang="0">
                      <a:pos x="1278" y="6"/>
                    </a:cxn>
                    <a:cxn ang="0">
                      <a:pos x="1308" y="0"/>
                    </a:cxn>
                    <a:cxn ang="0">
                      <a:pos x="1332" y="6"/>
                    </a:cxn>
                    <a:cxn ang="0">
                      <a:pos x="1374" y="0"/>
                    </a:cxn>
                    <a:cxn ang="0">
                      <a:pos x="1392" y="0"/>
                    </a:cxn>
                    <a:cxn ang="0">
                      <a:pos x="1434" y="6"/>
                    </a:cxn>
                    <a:cxn ang="0">
                      <a:pos x="1464" y="0"/>
                    </a:cxn>
                    <a:cxn ang="0">
                      <a:pos x="1488" y="6"/>
                    </a:cxn>
                    <a:cxn ang="0">
                      <a:pos x="1530" y="0"/>
                    </a:cxn>
                    <a:cxn ang="0">
                      <a:pos x="1548" y="0"/>
                    </a:cxn>
                    <a:cxn ang="0">
                      <a:pos x="1590" y="6"/>
                    </a:cxn>
                    <a:cxn ang="0">
                      <a:pos x="1620" y="0"/>
                    </a:cxn>
                    <a:cxn ang="0">
                      <a:pos x="1644" y="6"/>
                    </a:cxn>
                    <a:cxn ang="0">
                      <a:pos x="1686" y="0"/>
                    </a:cxn>
                    <a:cxn ang="0">
                      <a:pos x="1704" y="0"/>
                    </a:cxn>
                    <a:cxn ang="0">
                      <a:pos x="1746" y="6"/>
                    </a:cxn>
                    <a:cxn ang="0">
                      <a:pos x="1776" y="0"/>
                    </a:cxn>
                    <a:cxn ang="0">
                      <a:pos x="1800" y="6"/>
                    </a:cxn>
                    <a:cxn ang="0">
                      <a:pos x="1842" y="0"/>
                    </a:cxn>
                    <a:cxn ang="0">
                      <a:pos x="1860" y="0"/>
                    </a:cxn>
                    <a:cxn ang="0">
                      <a:pos x="1902" y="6"/>
                    </a:cxn>
                  </a:cxnLst>
                  <a:rect l="0" t="0" r="r" b="b"/>
                  <a:pathLst>
                    <a:path w="1926" h="6">
                      <a:moveTo>
                        <a:pt x="0" y="0"/>
                      </a:moveTo>
                      <a:lnTo>
                        <a:pt x="6" y="0"/>
                      </a:lnTo>
                      <a:lnTo>
                        <a:pt x="6" y="6"/>
                      </a:lnTo>
                      <a:lnTo>
                        <a:pt x="0" y="6"/>
                      </a:lnTo>
                      <a:lnTo>
                        <a:pt x="0" y="0"/>
                      </a:lnTo>
                      <a:close/>
                      <a:moveTo>
                        <a:pt x="12" y="0"/>
                      </a:moveTo>
                      <a:lnTo>
                        <a:pt x="18" y="0"/>
                      </a:lnTo>
                      <a:lnTo>
                        <a:pt x="18" y="6"/>
                      </a:lnTo>
                      <a:lnTo>
                        <a:pt x="12" y="6"/>
                      </a:lnTo>
                      <a:lnTo>
                        <a:pt x="12" y="0"/>
                      </a:lnTo>
                      <a:close/>
                      <a:moveTo>
                        <a:pt x="24" y="0"/>
                      </a:moveTo>
                      <a:lnTo>
                        <a:pt x="30" y="0"/>
                      </a:lnTo>
                      <a:lnTo>
                        <a:pt x="30" y="6"/>
                      </a:lnTo>
                      <a:lnTo>
                        <a:pt x="24" y="6"/>
                      </a:lnTo>
                      <a:lnTo>
                        <a:pt x="24" y="0"/>
                      </a:lnTo>
                      <a:close/>
                      <a:moveTo>
                        <a:pt x="36" y="0"/>
                      </a:moveTo>
                      <a:lnTo>
                        <a:pt x="42" y="0"/>
                      </a:lnTo>
                      <a:lnTo>
                        <a:pt x="42" y="6"/>
                      </a:lnTo>
                      <a:lnTo>
                        <a:pt x="36" y="6"/>
                      </a:lnTo>
                      <a:lnTo>
                        <a:pt x="36" y="0"/>
                      </a:lnTo>
                      <a:close/>
                      <a:moveTo>
                        <a:pt x="48" y="0"/>
                      </a:moveTo>
                      <a:lnTo>
                        <a:pt x="54" y="0"/>
                      </a:lnTo>
                      <a:lnTo>
                        <a:pt x="54" y="6"/>
                      </a:lnTo>
                      <a:lnTo>
                        <a:pt x="48" y="6"/>
                      </a:lnTo>
                      <a:lnTo>
                        <a:pt x="48" y="0"/>
                      </a:lnTo>
                      <a:close/>
                      <a:moveTo>
                        <a:pt x="60" y="0"/>
                      </a:moveTo>
                      <a:lnTo>
                        <a:pt x="66" y="0"/>
                      </a:lnTo>
                      <a:lnTo>
                        <a:pt x="66" y="6"/>
                      </a:lnTo>
                      <a:lnTo>
                        <a:pt x="60" y="6"/>
                      </a:lnTo>
                      <a:lnTo>
                        <a:pt x="60" y="0"/>
                      </a:lnTo>
                      <a:close/>
                      <a:moveTo>
                        <a:pt x="72" y="0"/>
                      </a:moveTo>
                      <a:lnTo>
                        <a:pt x="78" y="0"/>
                      </a:lnTo>
                      <a:lnTo>
                        <a:pt x="78" y="6"/>
                      </a:lnTo>
                      <a:lnTo>
                        <a:pt x="72" y="6"/>
                      </a:lnTo>
                      <a:lnTo>
                        <a:pt x="72" y="0"/>
                      </a:lnTo>
                      <a:close/>
                      <a:moveTo>
                        <a:pt x="84" y="0"/>
                      </a:moveTo>
                      <a:lnTo>
                        <a:pt x="90" y="0"/>
                      </a:lnTo>
                      <a:lnTo>
                        <a:pt x="90" y="6"/>
                      </a:lnTo>
                      <a:lnTo>
                        <a:pt x="84" y="6"/>
                      </a:lnTo>
                      <a:lnTo>
                        <a:pt x="84" y="0"/>
                      </a:lnTo>
                      <a:close/>
                      <a:moveTo>
                        <a:pt x="96" y="0"/>
                      </a:moveTo>
                      <a:lnTo>
                        <a:pt x="102" y="0"/>
                      </a:lnTo>
                      <a:lnTo>
                        <a:pt x="102" y="6"/>
                      </a:lnTo>
                      <a:lnTo>
                        <a:pt x="96" y="6"/>
                      </a:lnTo>
                      <a:lnTo>
                        <a:pt x="96" y="0"/>
                      </a:lnTo>
                      <a:close/>
                      <a:moveTo>
                        <a:pt x="108" y="0"/>
                      </a:moveTo>
                      <a:lnTo>
                        <a:pt x="114" y="0"/>
                      </a:lnTo>
                      <a:lnTo>
                        <a:pt x="114" y="6"/>
                      </a:lnTo>
                      <a:lnTo>
                        <a:pt x="108" y="6"/>
                      </a:lnTo>
                      <a:lnTo>
                        <a:pt x="108" y="0"/>
                      </a:lnTo>
                      <a:close/>
                      <a:moveTo>
                        <a:pt x="120" y="0"/>
                      </a:moveTo>
                      <a:lnTo>
                        <a:pt x="126" y="0"/>
                      </a:lnTo>
                      <a:lnTo>
                        <a:pt x="126" y="6"/>
                      </a:lnTo>
                      <a:lnTo>
                        <a:pt x="120" y="6"/>
                      </a:lnTo>
                      <a:lnTo>
                        <a:pt x="120" y="0"/>
                      </a:lnTo>
                      <a:close/>
                      <a:moveTo>
                        <a:pt x="132" y="0"/>
                      </a:moveTo>
                      <a:lnTo>
                        <a:pt x="138" y="0"/>
                      </a:lnTo>
                      <a:lnTo>
                        <a:pt x="138" y="6"/>
                      </a:lnTo>
                      <a:lnTo>
                        <a:pt x="132" y="6"/>
                      </a:lnTo>
                      <a:lnTo>
                        <a:pt x="132" y="0"/>
                      </a:lnTo>
                      <a:close/>
                      <a:moveTo>
                        <a:pt x="144" y="0"/>
                      </a:moveTo>
                      <a:lnTo>
                        <a:pt x="150" y="0"/>
                      </a:lnTo>
                      <a:lnTo>
                        <a:pt x="150" y="6"/>
                      </a:lnTo>
                      <a:lnTo>
                        <a:pt x="144" y="6"/>
                      </a:lnTo>
                      <a:lnTo>
                        <a:pt x="144" y="0"/>
                      </a:lnTo>
                      <a:close/>
                      <a:moveTo>
                        <a:pt x="156" y="0"/>
                      </a:moveTo>
                      <a:lnTo>
                        <a:pt x="162" y="0"/>
                      </a:lnTo>
                      <a:lnTo>
                        <a:pt x="162" y="6"/>
                      </a:lnTo>
                      <a:lnTo>
                        <a:pt x="156" y="6"/>
                      </a:lnTo>
                      <a:lnTo>
                        <a:pt x="156" y="0"/>
                      </a:lnTo>
                      <a:close/>
                      <a:moveTo>
                        <a:pt x="168" y="0"/>
                      </a:moveTo>
                      <a:lnTo>
                        <a:pt x="174" y="0"/>
                      </a:lnTo>
                      <a:lnTo>
                        <a:pt x="174" y="6"/>
                      </a:lnTo>
                      <a:lnTo>
                        <a:pt x="168" y="6"/>
                      </a:lnTo>
                      <a:lnTo>
                        <a:pt x="168" y="0"/>
                      </a:lnTo>
                      <a:close/>
                      <a:moveTo>
                        <a:pt x="180" y="0"/>
                      </a:moveTo>
                      <a:lnTo>
                        <a:pt x="186" y="0"/>
                      </a:lnTo>
                      <a:lnTo>
                        <a:pt x="186" y="6"/>
                      </a:lnTo>
                      <a:lnTo>
                        <a:pt x="180" y="6"/>
                      </a:lnTo>
                      <a:lnTo>
                        <a:pt x="180" y="0"/>
                      </a:lnTo>
                      <a:close/>
                      <a:moveTo>
                        <a:pt x="192" y="0"/>
                      </a:moveTo>
                      <a:lnTo>
                        <a:pt x="198" y="0"/>
                      </a:lnTo>
                      <a:lnTo>
                        <a:pt x="198" y="6"/>
                      </a:lnTo>
                      <a:lnTo>
                        <a:pt x="192" y="6"/>
                      </a:lnTo>
                      <a:lnTo>
                        <a:pt x="192" y="0"/>
                      </a:lnTo>
                      <a:close/>
                      <a:moveTo>
                        <a:pt x="204" y="0"/>
                      </a:moveTo>
                      <a:lnTo>
                        <a:pt x="210" y="0"/>
                      </a:lnTo>
                      <a:lnTo>
                        <a:pt x="210" y="6"/>
                      </a:lnTo>
                      <a:lnTo>
                        <a:pt x="204" y="6"/>
                      </a:lnTo>
                      <a:lnTo>
                        <a:pt x="204" y="0"/>
                      </a:lnTo>
                      <a:close/>
                      <a:moveTo>
                        <a:pt x="216" y="0"/>
                      </a:moveTo>
                      <a:lnTo>
                        <a:pt x="222" y="0"/>
                      </a:lnTo>
                      <a:lnTo>
                        <a:pt x="222" y="6"/>
                      </a:lnTo>
                      <a:lnTo>
                        <a:pt x="216" y="6"/>
                      </a:lnTo>
                      <a:lnTo>
                        <a:pt x="216" y="0"/>
                      </a:lnTo>
                      <a:close/>
                      <a:moveTo>
                        <a:pt x="228" y="0"/>
                      </a:moveTo>
                      <a:lnTo>
                        <a:pt x="234" y="0"/>
                      </a:lnTo>
                      <a:lnTo>
                        <a:pt x="234" y="6"/>
                      </a:lnTo>
                      <a:lnTo>
                        <a:pt x="228" y="6"/>
                      </a:lnTo>
                      <a:lnTo>
                        <a:pt x="228" y="0"/>
                      </a:lnTo>
                      <a:close/>
                      <a:moveTo>
                        <a:pt x="240" y="0"/>
                      </a:moveTo>
                      <a:lnTo>
                        <a:pt x="246" y="0"/>
                      </a:lnTo>
                      <a:lnTo>
                        <a:pt x="246" y="6"/>
                      </a:lnTo>
                      <a:lnTo>
                        <a:pt x="240" y="6"/>
                      </a:lnTo>
                      <a:lnTo>
                        <a:pt x="240" y="0"/>
                      </a:lnTo>
                      <a:close/>
                      <a:moveTo>
                        <a:pt x="252" y="0"/>
                      </a:moveTo>
                      <a:lnTo>
                        <a:pt x="258" y="0"/>
                      </a:lnTo>
                      <a:lnTo>
                        <a:pt x="258" y="6"/>
                      </a:lnTo>
                      <a:lnTo>
                        <a:pt x="252" y="6"/>
                      </a:lnTo>
                      <a:lnTo>
                        <a:pt x="252" y="0"/>
                      </a:lnTo>
                      <a:close/>
                      <a:moveTo>
                        <a:pt x="264" y="0"/>
                      </a:moveTo>
                      <a:lnTo>
                        <a:pt x="270" y="0"/>
                      </a:lnTo>
                      <a:lnTo>
                        <a:pt x="270" y="6"/>
                      </a:lnTo>
                      <a:lnTo>
                        <a:pt x="264" y="6"/>
                      </a:lnTo>
                      <a:lnTo>
                        <a:pt x="264" y="0"/>
                      </a:lnTo>
                      <a:close/>
                      <a:moveTo>
                        <a:pt x="276" y="0"/>
                      </a:moveTo>
                      <a:lnTo>
                        <a:pt x="282" y="0"/>
                      </a:lnTo>
                      <a:lnTo>
                        <a:pt x="282" y="6"/>
                      </a:lnTo>
                      <a:lnTo>
                        <a:pt x="276" y="6"/>
                      </a:lnTo>
                      <a:lnTo>
                        <a:pt x="276" y="0"/>
                      </a:lnTo>
                      <a:close/>
                      <a:moveTo>
                        <a:pt x="288" y="0"/>
                      </a:moveTo>
                      <a:lnTo>
                        <a:pt x="294" y="0"/>
                      </a:lnTo>
                      <a:lnTo>
                        <a:pt x="294" y="6"/>
                      </a:lnTo>
                      <a:lnTo>
                        <a:pt x="288" y="6"/>
                      </a:lnTo>
                      <a:lnTo>
                        <a:pt x="288" y="0"/>
                      </a:lnTo>
                      <a:close/>
                      <a:moveTo>
                        <a:pt x="300" y="0"/>
                      </a:moveTo>
                      <a:lnTo>
                        <a:pt x="306" y="0"/>
                      </a:lnTo>
                      <a:lnTo>
                        <a:pt x="306" y="6"/>
                      </a:lnTo>
                      <a:lnTo>
                        <a:pt x="300" y="6"/>
                      </a:lnTo>
                      <a:lnTo>
                        <a:pt x="300" y="0"/>
                      </a:lnTo>
                      <a:close/>
                      <a:moveTo>
                        <a:pt x="312" y="0"/>
                      </a:moveTo>
                      <a:lnTo>
                        <a:pt x="318" y="0"/>
                      </a:lnTo>
                      <a:lnTo>
                        <a:pt x="318" y="6"/>
                      </a:lnTo>
                      <a:lnTo>
                        <a:pt x="312" y="6"/>
                      </a:lnTo>
                      <a:lnTo>
                        <a:pt x="312" y="0"/>
                      </a:lnTo>
                      <a:close/>
                      <a:moveTo>
                        <a:pt x="324" y="0"/>
                      </a:moveTo>
                      <a:lnTo>
                        <a:pt x="330" y="0"/>
                      </a:lnTo>
                      <a:lnTo>
                        <a:pt x="330" y="6"/>
                      </a:lnTo>
                      <a:lnTo>
                        <a:pt x="324" y="6"/>
                      </a:lnTo>
                      <a:lnTo>
                        <a:pt x="324" y="0"/>
                      </a:lnTo>
                      <a:close/>
                      <a:moveTo>
                        <a:pt x="336" y="0"/>
                      </a:moveTo>
                      <a:lnTo>
                        <a:pt x="342" y="0"/>
                      </a:lnTo>
                      <a:lnTo>
                        <a:pt x="342" y="6"/>
                      </a:lnTo>
                      <a:lnTo>
                        <a:pt x="336" y="6"/>
                      </a:lnTo>
                      <a:lnTo>
                        <a:pt x="336" y="0"/>
                      </a:lnTo>
                      <a:close/>
                      <a:moveTo>
                        <a:pt x="348" y="0"/>
                      </a:moveTo>
                      <a:lnTo>
                        <a:pt x="354" y="0"/>
                      </a:lnTo>
                      <a:lnTo>
                        <a:pt x="354" y="6"/>
                      </a:lnTo>
                      <a:lnTo>
                        <a:pt x="348" y="6"/>
                      </a:lnTo>
                      <a:lnTo>
                        <a:pt x="348" y="0"/>
                      </a:lnTo>
                      <a:close/>
                      <a:moveTo>
                        <a:pt x="360" y="0"/>
                      </a:moveTo>
                      <a:lnTo>
                        <a:pt x="366" y="0"/>
                      </a:lnTo>
                      <a:lnTo>
                        <a:pt x="366" y="6"/>
                      </a:lnTo>
                      <a:lnTo>
                        <a:pt x="360" y="6"/>
                      </a:lnTo>
                      <a:lnTo>
                        <a:pt x="360" y="0"/>
                      </a:lnTo>
                      <a:close/>
                      <a:moveTo>
                        <a:pt x="372" y="0"/>
                      </a:moveTo>
                      <a:lnTo>
                        <a:pt x="378" y="0"/>
                      </a:lnTo>
                      <a:lnTo>
                        <a:pt x="378" y="6"/>
                      </a:lnTo>
                      <a:lnTo>
                        <a:pt x="372" y="6"/>
                      </a:lnTo>
                      <a:lnTo>
                        <a:pt x="372" y="0"/>
                      </a:lnTo>
                      <a:close/>
                      <a:moveTo>
                        <a:pt x="384" y="0"/>
                      </a:moveTo>
                      <a:lnTo>
                        <a:pt x="390" y="0"/>
                      </a:lnTo>
                      <a:lnTo>
                        <a:pt x="390" y="6"/>
                      </a:lnTo>
                      <a:lnTo>
                        <a:pt x="384" y="6"/>
                      </a:lnTo>
                      <a:lnTo>
                        <a:pt x="384" y="0"/>
                      </a:lnTo>
                      <a:close/>
                      <a:moveTo>
                        <a:pt x="396" y="0"/>
                      </a:moveTo>
                      <a:lnTo>
                        <a:pt x="402" y="0"/>
                      </a:lnTo>
                      <a:lnTo>
                        <a:pt x="402" y="6"/>
                      </a:lnTo>
                      <a:lnTo>
                        <a:pt x="396" y="6"/>
                      </a:lnTo>
                      <a:lnTo>
                        <a:pt x="396" y="0"/>
                      </a:lnTo>
                      <a:close/>
                      <a:moveTo>
                        <a:pt x="408" y="0"/>
                      </a:moveTo>
                      <a:lnTo>
                        <a:pt x="414" y="0"/>
                      </a:lnTo>
                      <a:lnTo>
                        <a:pt x="414" y="6"/>
                      </a:lnTo>
                      <a:lnTo>
                        <a:pt x="408" y="6"/>
                      </a:lnTo>
                      <a:lnTo>
                        <a:pt x="408" y="0"/>
                      </a:lnTo>
                      <a:close/>
                      <a:moveTo>
                        <a:pt x="420" y="0"/>
                      </a:moveTo>
                      <a:lnTo>
                        <a:pt x="426" y="0"/>
                      </a:lnTo>
                      <a:lnTo>
                        <a:pt x="426" y="6"/>
                      </a:lnTo>
                      <a:lnTo>
                        <a:pt x="420" y="6"/>
                      </a:lnTo>
                      <a:lnTo>
                        <a:pt x="420" y="0"/>
                      </a:lnTo>
                      <a:close/>
                      <a:moveTo>
                        <a:pt x="432" y="0"/>
                      </a:moveTo>
                      <a:lnTo>
                        <a:pt x="438" y="0"/>
                      </a:lnTo>
                      <a:lnTo>
                        <a:pt x="438" y="6"/>
                      </a:lnTo>
                      <a:lnTo>
                        <a:pt x="432" y="6"/>
                      </a:lnTo>
                      <a:lnTo>
                        <a:pt x="432" y="0"/>
                      </a:lnTo>
                      <a:close/>
                      <a:moveTo>
                        <a:pt x="444" y="0"/>
                      </a:moveTo>
                      <a:lnTo>
                        <a:pt x="450" y="0"/>
                      </a:lnTo>
                      <a:lnTo>
                        <a:pt x="450" y="6"/>
                      </a:lnTo>
                      <a:lnTo>
                        <a:pt x="444" y="6"/>
                      </a:lnTo>
                      <a:lnTo>
                        <a:pt x="444" y="0"/>
                      </a:lnTo>
                      <a:close/>
                      <a:moveTo>
                        <a:pt x="456" y="0"/>
                      </a:moveTo>
                      <a:lnTo>
                        <a:pt x="462" y="0"/>
                      </a:lnTo>
                      <a:lnTo>
                        <a:pt x="462" y="6"/>
                      </a:lnTo>
                      <a:lnTo>
                        <a:pt x="456" y="6"/>
                      </a:lnTo>
                      <a:lnTo>
                        <a:pt x="456" y="0"/>
                      </a:lnTo>
                      <a:close/>
                      <a:moveTo>
                        <a:pt x="468" y="0"/>
                      </a:moveTo>
                      <a:lnTo>
                        <a:pt x="474" y="0"/>
                      </a:lnTo>
                      <a:lnTo>
                        <a:pt x="474" y="6"/>
                      </a:lnTo>
                      <a:lnTo>
                        <a:pt x="468" y="6"/>
                      </a:lnTo>
                      <a:lnTo>
                        <a:pt x="468" y="0"/>
                      </a:lnTo>
                      <a:close/>
                      <a:moveTo>
                        <a:pt x="480" y="0"/>
                      </a:moveTo>
                      <a:lnTo>
                        <a:pt x="486" y="0"/>
                      </a:lnTo>
                      <a:lnTo>
                        <a:pt x="486" y="6"/>
                      </a:lnTo>
                      <a:lnTo>
                        <a:pt x="480" y="6"/>
                      </a:lnTo>
                      <a:lnTo>
                        <a:pt x="480" y="0"/>
                      </a:lnTo>
                      <a:close/>
                      <a:moveTo>
                        <a:pt x="492" y="0"/>
                      </a:moveTo>
                      <a:lnTo>
                        <a:pt x="498" y="0"/>
                      </a:lnTo>
                      <a:lnTo>
                        <a:pt x="498" y="6"/>
                      </a:lnTo>
                      <a:lnTo>
                        <a:pt x="492" y="6"/>
                      </a:lnTo>
                      <a:lnTo>
                        <a:pt x="492" y="0"/>
                      </a:lnTo>
                      <a:close/>
                      <a:moveTo>
                        <a:pt x="504" y="0"/>
                      </a:moveTo>
                      <a:lnTo>
                        <a:pt x="510" y="0"/>
                      </a:lnTo>
                      <a:lnTo>
                        <a:pt x="510" y="6"/>
                      </a:lnTo>
                      <a:lnTo>
                        <a:pt x="504" y="6"/>
                      </a:lnTo>
                      <a:lnTo>
                        <a:pt x="504" y="0"/>
                      </a:lnTo>
                      <a:close/>
                      <a:moveTo>
                        <a:pt x="516" y="0"/>
                      </a:moveTo>
                      <a:lnTo>
                        <a:pt x="522" y="0"/>
                      </a:lnTo>
                      <a:lnTo>
                        <a:pt x="522" y="6"/>
                      </a:lnTo>
                      <a:lnTo>
                        <a:pt x="516" y="6"/>
                      </a:lnTo>
                      <a:lnTo>
                        <a:pt x="516" y="0"/>
                      </a:lnTo>
                      <a:close/>
                      <a:moveTo>
                        <a:pt x="528" y="0"/>
                      </a:moveTo>
                      <a:lnTo>
                        <a:pt x="534" y="0"/>
                      </a:lnTo>
                      <a:lnTo>
                        <a:pt x="534" y="6"/>
                      </a:lnTo>
                      <a:lnTo>
                        <a:pt x="528" y="6"/>
                      </a:lnTo>
                      <a:lnTo>
                        <a:pt x="528" y="0"/>
                      </a:lnTo>
                      <a:close/>
                      <a:moveTo>
                        <a:pt x="540" y="0"/>
                      </a:moveTo>
                      <a:lnTo>
                        <a:pt x="546" y="0"/>
                      </a:lnTo>
                      <a:lnTo>
                        <a:pt x="546" y="6"/>
                      </a:lnTo>
                      <a:lnTo>
                        <a:pt x="540" y="6"/>
                      </a:lnTo>
                      <a:lnTo>
                        <a:pt x="540" y="0"/>
                      </a:lnTo>
                      <a:close/>
                      <a:moveTo>
                        <a:pt x="552" y="0"/>
                      </a:moveTo>
                      <a:lnTo>
                        <a:pt x="558" y="0"/>
                      </a:lnTo>
                      <a:lnTo>
                        <a:pt x="558" y="6"/>
                      </a:lnTo>
                      <a:lnTo>
                        <a:pt x="552" y="6"/>
                      </a:lnTo>
                      <a:lnTo>
                        <a:pt x="552" y="0"/>
                      </a:lnTo>
                      <a:close/>
                      <a:moveTo>
                        <a:pt x="564" y="0"/>
                      </a:moveTo>
                      <a:lnTo>
                        <a:pt x="570" y="0"/>
                      </a:lnTo>
                      <a:lnTo>
                        <a:pt x="570" y="6"/>
                      </a:lnTo>
                      <a:lnTo>
                        <a:pt x="564" y="6"/>
                      </a:lnTo>
                      <a:lnTo>
                        <a:pt x="564" y="0"/>
                      </a:lnTo>
                      <a:close/>
                      <a:moveTo>
                        <a:pt x="576" y="0"/>
                      </a:moveTo>
                      <a:lnTo>
                        <a:pt x="582" y="0"/>
                      </a:lnTo>
                      <a:lnTo>
                        <a:pt x="582" y="6"/>
                      </a:lnTo>
                      <a:lnTo>
                        <a:pt x="576" y="6"/>
                      </a:lnTo>
                      <a:lnTo>
                        <a:pt x="576" y="0"/>
                      </a:lnTo>
                      <a:close/>
                      <a:moveTo>
                        <a:pt x="588" y="0"/>
                      </a:moveTo>
                      <a:lnTo>
                        <a:pt x="594" y="0"/>
                      </a:lnTo>
                      <a:lnTo>
                        <a:pt x="594" y="6"/>
                      </a:lnTo>
                      <a:lnTo>
                        <a:pt x="588" y="6"/>
                      </a:lnTo>
                      <a:lnTo>
                        <a:pt x="588" y="0"/>
                      </a:lnTo>
                      <a:close/>
                      <a:moveTo>
                        <a:pt x="600" y="0"/>
                      </a:moveTo>
                      <a:lnTo>
                        <a:pt x="606" y="0"/>
                      </a:lnTo>
                      <a:lnTo>
                        <a:pt x="606" y="6"/>
                      </a:lnTo>
                      <a:lnTo>
                        <a:pt x="600" y="6"/>
                      </a:lnTo>
                      <a:lnTo>
                        <a:pt x="600" y="0"/>
                      </a:lnTo>
                      <a:close/>
                      <a:moveTo>
                        <a:pt x="612" y="0"/>
                      </a:moveTo>
                      <a:lnTo>
                        <a:pt x="618" y="0"/>
                      </a:lnTo>
                      <a:lnTo>
                        <a:pt x="618" y="6"/>
                      </a:lnTo>
                      <a:lnTo>
                        <a:pt x="612" y="6"/>
                      </a:lnTo>
                      <a:lnTo>
                        <a:pt x="612" y="0"/>
                      </a:lnTo>
                      <a:close/>
                      <a:moveTo>
                        <a:pt x="624" y="0"/>
                      </a:moveTo>
                      <a:lnTo>
                        <a:pt x="630" y="0"/>
                      </a:lnTo>
                      <a:lnTo>
                        <a:pt x="630" y="6"/>
                      </a:lnTo>
                      <a:lnTo>
                        <a:pt x="624" y="6"/>
                      </a:lnTo>
                      <a:lnTo>
                        <a:pt x="624" y="0"/>
                      </a:lnTo>
                      <a:close/>
                      <a:moveTo>
                        <a:pt x="636" y="0"/>
                      </a:moveTo>
                      <a:lnTo>
                        <a:pt x="642" y="0"/>
                      </a:lnTo>
                      <a:lnTo>
                        <a:pt x="642" y="6"/>
                      </a:lnTo>
                      <a:lnTo>
                        <a:pt x="636" y="6"/>
                      </a:lnTo>
                      <a:lnTo>
                        <a:pt x="636" y="0"/>
                      </a:lnTo>
                      <a:close/>
                      <a:moveTo>
                        <a:pt x="648" y="0"/>
                      </a:moveTo>
                      <a:lnTo>
                        <a:pt x="654" y="0"/>
                      </a:lnTo>
                      <a:lnTo>
                        <a:pt x="654" y="6"/>
                      </a:lnTo>
                      <a:lnTo>
                        <a:pt x="648" y="6"/>
                      </a:lnTo>
                      <a:lnTo>
                        <a:pt x="648" y="0"/>
                      </a:lnTo>
                      <a:close/>
                      <a:moveTo>
                        <a:pt x="660" y="0"/>
                      </a:moveTo>
                      <a:lnTo>
                        <a:pt x="666" y="0"/>
                      </a:lnTo>
                      <a:lnTo>
                        <a:pt x="666" y="6"/>
                      </a:lnTo>
                      <a:lnTo>
                        <a:pt x="660" y="6"/>
                      </a:lnTo>
                      <a:lnTo>
                        <a:pt x="660" y="0"/>
                      </a:lnTo>
                      <a:close/>
                      <a:moveTo>
                        <a:pt x="672" y="0"/>
                      </a:moveTo>
                      <a:lnTo>
                        <a:pt x="678" y="0"/>
                      </a:lnTo>
                      <a:lnTo>
                        <a:pt x="678" y="6"/>
                      </a:lnTo>
                      <a:lnTo>
                        <a:pt x="672" y="6"/>
                      </a:lnTo>
                      <a:lnTo>
                        <a:pt x="672" y="0"/>
                      </a:lnTo>
                      <a:close/>
                      <a:moveTo>
                        <a:pt x="684" y="0"/>
                      </a:moveTo>
                      <a:lnTo>
                        <a:pt x="690" y="0"/>
                      </a:lnTo>
                      <a:lnTo>
                        <a:pt x="690" y="6"/>
                      </a:lnTo>
                      <a:lnTo>
                        <a:pt x="684" y="6"/>
                      </a:lnTo>
                      <a:lnTo>
                        <a:pt x="684" y="0"/>
                      </a:lnTo>
                      <a:close/>
                      <a:moveTo>
                        <a:pt x="696" y="0"/>
                      </a:moveTo>
                      <a:lnTo>
                        <a:pt x="702" y="0"/>
                      </a:lnTo>
                      <a:lnTo>
                        <a:pt x="702" y="6"/>
                      </a:lnTo>
                      <a:lnTo>
                        <a:pt x="696" y="6"/>
                      </a:lnTo>
                      <a:lnTo>
                        <a:pt x="696" y="0"/>
                      </a:lnTo>
                      <a:close/>
                      <a:moveTo>
                        <a:pt x="708" y="0"/>
                      </a:moveTo>
                      <a:lnTo>
                        <a:pt x="714" y="0"/>
                      </a:lnTo>
                      <a:lnTo>
                        <a:pt x="714" y="6"/>
                      </a:lnTo>
                      <a:lnTo>
                        <a:pt x="708" y="6"/>
                      </a:lnTo>
                      <a:lnTo>
                        <a:pt x="708" y="0"/>
                      </a:lnTo>
                      <a:close/>
                      <a:moveTo>
                        <a:pt x="720" y="0"/>
                      </a:moveTo>
                      <a:lnTo>
                        <a:pt x="726" y="0"/>
                      </a:lnTo>
                      <a:lnTo>
                        <a:pt x="726" y="6"/>
                      </a:lnTo>
                      <a:lnTo>
                        <a:pt x="720" y="6"/>
                      </a:lnTo>
                      <a:lnTo>
                        <a:pt x="720" y="0"/>
                      </a:lnTo>
                      <a:close/>
                      <a:moveTo>
                        <a:pt x="732" y="0"/>
                      </a:moveTo>
                      <a:lnTo>
                        <a:pt x="738" y="0"/>
                      </a:lnTo>
                      <a:lnTo>
                        <a:pt x="738" y="6"/>
                      </a:lnTo>
                      <a:lnTo>
                        <a:pt x="732" y="6"/>
                      </a:lnTo>
                      <a:lnTo>
                        <a:pt x="732" y="0"/>
                      </a:lnTo>
                      <a:close/>
                      <a:moveTo>
                        <a:pt x="744" y="0"/>
                      </a:moveTo>
                      <a:lnTo>
                        <a:pt x="750" y="0"/>
                      </a:lnTo>
                      <a:lnTo>
                        <a:pt x="750" y="6"/>
                      </a:lnTo>
                      <a:lnTo>
                        <a:pt x="744" y="6"/>
                      </a:lnTo>
                      <a:lnTo>
                        <a:pt x="744" y="0"/>
                      </a:lnTo>
                      <a:close/>
                      <a:moveTo>
                        <a:pt x="756" y="0"/>
                      </a:moveTo>
                      <a:lnTo>
                        <a:pt x="762" y="0"/>
                      </a:lnTo>
                      <a:lnTo>
                        <a:pt x="762" y="6"/>
                      </a:lnTo>
                      <a:lnTo>
                        <a:pt x="756" y="6"/>
                      </a:lnTo>
                      <a:lnTo>
                        <a:pt x="756" y="0"/>
                      </a:lnTo>
                      <a:close/>
                      <a:moveTo>
                        <a:pt x="768" y="0"/>
                      </a:moveTo>
                      <a:lnTo>
                        <a:pt x="774" y="0"/>
                      </a:lnTo>
                      <a:lnTo>
                        <a:pt x="774" y="6"/>
                      </a:lnTo>
                      <a:lnTo>
                        <a:pt x="768" y="6"/>
                      </a:lnTo>
                      <a:lnTo>
                        <a:pt x="768" y="0"/>
                      </a:lnTo>
                      <a:close/>
                      <a:moveTo>
                        <a:pt x="780" y="0"/>
                      </a:moveTo>
                      <a:lnTo>
                        <a:pt x="786" y="0"/>
                      </a:lnTo>
                      <a:lnTo>
                        <a:pt x="786" y="6"/>
                      </a:lnTo>
                      <a:lnTo>
                        <a:pt x="780" y="6"/>
                      </a:lnTo>
                      <a:lnTo>
                        <a:pt x="780" y="0"/>
                      </a:lnTo>
                      <a:close/>
                      <a:moveTo>
                        <a:pt x="792" y="0"/>
                      </a:moveTo>
                      <a:lnTo>
                        <a:pt x="798" y="0"/>
                      </a:lnTo>
                      <a:lnTo>
                        <a:pt x="798" y="6"/>
                      </a:lnTo>
                      <a:lnTo>
                        <a:pt x="792" y="6"/>
                      </a:lnTo>
                      <a:lnTo>
                        <a:pt x="792" y="0"/>
                      </a:lnTo>
                      <a:close/>
                      <a:moveTo>
                        <a:pt x="804" y="0"/>
                      </a:moveTo>
                      <a:lnTo>
                        <a:pt x="810" y="0"/>
                      </a:lnTo>
                      <a:lnTo>
                        <a:pt x="810" y="6"/>
                      </a:lnTo>
                      <a:lnTo>
                        <a:pt x="804" y="6"/>
                      </a:lnTo>
                      <a:lnTo>
                        <a:pt x="804" y="0"/>
                      </a:lnTo>
                      <a:close/>
                      <a:moveTo>
                        <a:pt x="816" y="0"/>
                      </a:moveTo>
                      <a:lnTo>
                        <a:pt x="822" y="0"/>
                      </a:lnTo>
                      <a:lnTo>
                        <a:pt x="822" y="6"/>
                      </a:lnTo>
                      <a:lnTo>
                        <a:pt x="816" y="6"/>
                      </a:lnTo>
                      <a:lnTo>
                        <a:pt x="816" y="0"/>
                      </a:lnTo>
                      <a:close/>
                      <a:moveTo>
                        <a:pt x="828" y="0"/>
                      </a:moveTo>
                      <a:lnTo>
                        <a:pt x="834" y="0"/>
                      </a:lnTo>
                      <a:lnTo>
                        <a:pt x="834" y="6"/>
                      </a:lnTo>
                      <a:lnTo>
                        <a:pt x="828" y="6"/>
                      </a:lnTo>
                      <a:lnTo>
                        <a:pt x="828" y="0"/>
                      </a:lnTo>
                      <a:close/>
                      <a:moveTo>
                        <a:pt x="840" y="0"/>
                      </a:moveTo>
                      <a:lnTo>
                        <a:pt x="846" y="0"/>
                      </a:lnTo>
                      <a:lnTo>
                        <a:pt x="846" y="6"/>
                      </a:lnTo>
                      <a:lnTo>
                        <a:pt x="840" y="6"/>
                      </a:lnTo>
                      <a:lnTo>
                        <a:pt x="840" y="0"/>
                      </a:lnTo>
                      <a:close/>
                      <a:moveTo>
                        <a:pt x="852" y="0"/>
                      </a:moveTo>
                      <a:lnTo>
                        <a:pt x="858" y="0"/>
                      </a:lnTo>
                      <a:lnTo>
                        <a:pt x="858" y="6"/>
                      </a:lnTo>
                      <a:lnTo>
                        <a:pt x="852" y="6"/>
                      </a:lnTo>
                      <a:lnTo>
                        <a:pt x="852" y="0"/>
                      </a:lnTo>
                      <a:close/>
                      <a:moveTo>
                        <a:pt x="864" y="0"/>
                      </a:moveTo>
                      <a:lnTo>
                        <a:pt x="870" y="0"/>
                      </a:lnTo>
                      <a:lnTo>
                        <a:pt x="870" y="6"/>
                      </a:lnTo>
                      <a:lnTo>
                        <a:pt x="864" y="6"/>
                      </a:lnTo>
                      <a:lnTo>
                        <a:pt x="864" y="0"/>
                      </a:lnTo>
                      <a:close/>
                      <a:moveTo>
                        <a:pt x="876" y="0"/>
                      </a:moveTo>
                      <a:lnTo>
                        <a:pt x="882" y="0"/>
                      </a:lnTo>
                      <a:lnTo>
                        <a:pt x="882" y="6"/>
                      </a:lnTo>
                      <a:lnTo>
                        <a:pt x="876" y="6"/>
                      </a:lnTo>
                      <a:lnTo>
                        <a:pt x="876" y="0"/>
                      </a:lnTo>
                      <a:close/>
                      <a:moveTo>
                        <a:pt x="888" y="0"/>
                      </a:moveTo>
                      <a:lnTo>
                        <a:pt x="894" y="0"/>
                      </a:lnTo>
                      <a:lnTo>
                        <a:pt x="894" y="6"/>
                      </a:lnTo>
                      <a:lnTo>
                        <a:pt x="888" y="6"/>
                      </a:lnTo>
                      <a:lnTo>
                        <a:pt x="888" y="0"/>
                      </a:lnTo>
                      <a:close/>
                      <a:moveTo>
                        <a:pt x="900" y="0"/>
                      </a:moveTo>
                      <a:lnTo>
                        <a:pt x="906" y="0"/>
                      </a:lnTo>
                      <a:lnTo>
                        <a:pt x="906" y="6"/>
                      </a:lnTo>
                      <a:lnTo>
                        <a:pt x="900" y="6"/>
                      </a:lnTo>
                      <a:lnTo>
                        <a:pt x="900" y="0"/>
                      </a:lnTo>
                      <a:close/>
                      <a:moveTo>
                        <a:pt x="912" y="0"/>
                      </a:moveTo>
                      <a:lnTo>
                        <a:pt x="918" y="0"/>
                      </a:lnTo>
                      <a:lnTo>
                        <a:pt x="918" y="6"/>
                      </a:lnTo>
                      <a:lnTo>
                        <a:pt x="912" y="6"/>
                      </a:lnTo>
                      <a:lnTo>
                        <a:pt x="912" y="0"/>
                      </a:lnTo>
                      <a:close/>
                      <a:moveTo>
                        <a:pt x="924" y="0"/>
                      </a:moveTo>
                      <a:lnTo>
                        <a:pt x="930" y="0"/>
                      </a:lnTo>
                      <a:lnTo>
                        <a:pt x="930" y="6"/>
                      </a:lnTo>
                      <a:lnTo>
                        <a:pt x="924" y="6"/>
                      </a:lnTo>
                      <a:lnTo>
                        <a:pt x="924" y="0"/>
                      </a:lnTo>
                      <a:close/>
                      <a:moveTo>
                        <a:pt x="936" y="0"/>
                      </a:moveTo>
                      <a:lnTo>
                        <a:pt x="942" y="0"/>
                      </a:lnTo>
                      <a:lnTo>
                        <a:pt x="942" y="6"/>
                      </a:lnTo>
                      <a:lnTo>
                        <a:pt x="936" y="6"/>
                      </a:lnTo>
                      <a:lnTo>
                        <a:pt x="936" y="0"/>
                      </a:lnTo>
                      <a:close/>
                      <a:moveTo>
                        <a:pt x="948" y="0"/>
                      </a:moveTo>
                      <a:lnTo>
                        <a:pt x="954" y="0"/>
                      </a:lnTo>
                      <a:lnTo>
                        <a:pt x="954" y="6"/>
                      </a:lnTo>
                      <a:lnTo>
                        <a:pt x="948" y="6"/>
                      </a:lnTo>
                      <a:lnTo>
                        <a:pt x="948" y="0"/>
                      </a:lnTo>
                      <a:close/>
                      <a:moveTo>
                        <a:pt x="960" y="0"/>
                      </a:moveTo>
                      <a:lnTo>
                        <a:pt x="966" y="0"/>
                      </a:lnTo>
                      <a:lnTo>
                        <a:pt x="966" y="6"/>
                      </a:lnTo>
                      <a:lnTo>
                        <a:pt x="960" y="6"/>
                      </a:lnTo>
                      <a:lnTo>
                        <a:pt x="960" y="0"/>
                      </a:lnTo>
                      <a:close/>
                      <a:moveTo>
                        <a:pt x="972" y="0"/>
                      </a:moveTo>
                      <a:lnTo>
                        <a:pt x="978" y="0"/>
                      </a:lnTo>
                      <a:lnTo>
                        <a:pt x="978" y="6"/>
                      </a:lnTo>
                      <a:lnTo>
                        <a:pt x="972" y="6"/>
                      </a:lnTo>
                      <a:lnTo>
                        <a:pt x="972" y="0"/>
                      </a:lnTo>
                      <a:close/>
                      <a:moveTo>
                        <a:pt x="984" y="0"/>
                      </a:moveTo>
                      <a:lnTo>
                        <a:pt x="990" y="0"/>
                      </a:lnTo>
                      <a:lnTo>
                        <a:pt x="990" y="6"/>
                      </a:lnTo>
                      <a:lnTo>
                        <a:pt x="984" y="6"/>
                      </a:lnTo>
                      <a:lnTo>
                        <a:pt x="984" y="0"/>
                      </a:lnTo>
                      <a:close/>
                      <a:moveTo>
                        <a:pt x="996" y="0"/>
                      </a:moveTo>
                      <a:lnTo>
                        <a:pt x="1002" y="0"/>
                      </a:lnTo>
                      <a:lnTo>
                        <a:pt x="1002" y="6"/>
                      </a:lnTo>
                      <a:lnTo>
                        <a:pt x="996" y="6"/>
                      </a:lnTo>
                      <a:lnTo>
                        <a:pt x="996" y="0"/>
                      </a:lnTo>
                      <a:close/>
                      <a:moveTo>
                        <a:pt x="1008" y="0"/>
                      </a:moveTo>
                      <a:lnTo>
                        <a:pt x="1014" y="0"/>
                      </a:lnTo>
                      <a:lnTo>
                        <a:pt x="1014" y="6"/>
                      </a:lnTo>
                      <a:lnTo>
                        <a:pt x="1008" y="6"/>
                      </a:lnTo>
                      <a:lnTo>
                        <a:pt x="1008" y="0"/>
                      </a:lnTo>
                      <a:close/>
                      <a:moveTo>
                        <a:pt x="1020" y="0"/>
                      </a:moveTo>
                      <a:lnTo>
                        <a:pt x="1026" y="0"/>
                      </a:lnTo>
                      <a:lnTo>
                        <a:pt x="1026" y="6"/>
                      </a:lnTo>
                      <a:lnTo>
                        <a:pt x="1020" y="6"/>
                      </a:lnTo>
                      <a:lnTo>
                        <a:pt x="1020" y="0"/>
                      </a:lnTo>
                      <a:close/>
                      <a:moveTo>
                        <a:pt x="1032" y="0"/>
                      </a:moveTo>
                      <a:lnTo>
                        <a:pt x="1038" y="0"/>
                      </a:lnTo>
                      <a:lnTo>
                        <a:pt x="1038" y="6"/>
                      </a:lnTo>
                      <a:lnTo>
                        <a:pt x="1032" y="6"/>
                      </a:lnTo>
                      <a:lnTo>
                        <a:pt x="1032" y="0"/>
                      </a:lnTo>
                      <a:close/>
                      <a:moveTo>
                        <a:pt x="1044" y="0"/>
                      </a:moveTo>
                      <a:lnTo>
                        <a:pt x="1050" y="0"/>
                      </a:lnTo>
                      <a:lnTo>
                        <a:pt x="1050" y="6"/>
                      </a:lnTo>
                      <a:lnTo>
                        <a:pt x="1044" y="6"/>
                      </a:lnTo>
                      <a:lnTo>
                        <a:pt x="1044" y="0"/>
                      </a:lnTo>
                      <a:close/>
                      <a:moveTo>
                        <a:pt x="1056" y="0"/>
                      </a:moveTo>
                      <a:lnTo>
                        <a:pt x="1062" y="0"/>
                      </a:lnTo>
                      <a:lnTo>
                        <a:pt x="1062" y="6"/>
                      </a:lnTo>
                      <a:lnTo>
                        <a:pt x="1056" y="6"/>
                      </a:lnTo>
                      <a:lnTo>
                        <a:pt x="1056" y="0"/>
                      </a:lnTo>
                      <a:close/>
                      <a:moveTo>
                        <a:pt x="1068" y="0"/>
                      </a:moveTo>
                      <a:lnTo>
                        <a:pt x="1074" y="0"/>
                      </a:lnTo>
                      <a:lnTo>
                        <a:pt x="1074" y="6"/>
                      </a:lnTo>
                      <a:lnTo>
                        <a:pt x="1068" y="6"/>
                      </a:lnTo>
                      <a:lnTo>
                        <a:pt x="1068" y="0"/>
                      </a:lnTo>
                      <a:close/>
                      <a:moveTo>
                        <a:pt x="1080" y="0"/>
                      </a:moveTo>
                      <a:lnTo>
                        <a:pt x="1086" y="0"/>
                      </a:lnTo>
                      <a:lnTo>
                        <a:pt x="1086" y="6"/>
                      </a:lnTo>
                      <a:lnTo>
                        <a:pt x="1080" y="6"/>
                      </a:lnTo>
                      <a:lnTo>
                        <a:pt x="1080" y="0"/>
                      </a:lnTo>
                      <a:close/>
                      <a:moveTo>
                        <a:pt x="1092" y="0"/>
                      </a:moveTo>
                      <a:lnTo>
                        <a:pt x="1098" y="0"/>
                      </a:lnTo>
                      <a:lnTo>
                        <a:pt x="1098" y="6"/>
                      </a:lnTo>
                      <a:lnTo>
                        <a:pt x="1092" y="6"/>
                      </a:lnTo>
                      <a:lnTo>
                        <a:pt x="1092" y="0"/>
                      </a:lnTo>
                      <a:close/>
                      <a:moveTo>
                        <a:pt x="1104" y="0"/>
                      </a:moveTo>
                      <a:lnTo>
                        <a:pt x="1110" y="0"/>
                      </a:lnTo>
                      <a:lnTo>
                        <a:pt x="1110" y="6"/>
                      </a:lnTo>
                      <a:lnTo>
                        <a:pt x="1104" y="6"/>
                      </a:lnTo>
                      <a:lnTo>
                        <a:pt x="1104" y="0"/>
                      </a:lnTo>
                      <a:close/>
                      <a:moveTo>
                        <a:pt x="1116" y="0"/>
                      </a:moveTo>
                      <a:lnTo>
                        <a:pt x="1122" y="0"/>
                      </a:lnTo>
                      <a:lnTo>
                        <a:pt x="1122" y="6"/>
                      </a:lnTo>
                      <a:lnTo>
                        <a:pt x="1116" y="6"/>
                      </a:lnTo>
                      <a:lnTo>
                        <a:pt x="1116" y="0"/>
                      </a:lnTo>
                      <a:close/>
                      <a:moveTo>
                        <a:pt x="1128" y="0"/>
                      </a:moveTo>
                      <a:lnTo>
                        <a:pt x="1134" y="0"/>
                      </a:lnTo>
                      <a:lnTo>
                        <a:pt x="1134" y="6"/>
                      </a:lnTo>
                      <a:lnTo>
                        <a:pt x="1128" y="6"/>
                      </a:lnTo>
                      <a:lnTo>
                        <a:pt x="1128" y="0"/>
                      </a:lnTo>
                      <a:close/>
                      <a:moveTo>
                        <a:pt x="1140" y="0"/>
                      </a:moveTo>
                      <a:lnTo>
                        <a:pt x="1146" y="0"/>
                      </a:lnTo>
                      <a:lnTo>
                        <a:pt x="1146" y="6"/>
                      </a:lnTo>
                      <a:lnTo>
                        <a:pt x="1140" y="6"/>
                      </a:lnTo>
                      <a:lnTo>
                        <a:pt x="1140" y="0"/>
                      </a:lnTo>
                      <a:close/>
                      <a:moveTo>
                        <a:pt x="1152" y="0"/>
                      </a:moveTo>
                      <a:lnTo>
                        <a:pt x="1158" y="0"/>
                      </a:lnTo>
                      <a:lnTo>
                        <a:pt x="1158" y="6"/>
                      </a:lnTo>
                      <a:lnTo>
                        <a:pt x="1152" y="6"/>
                      </a:lnTo>
                      <a:lnTo>
                        <a:pt x="1152" y="0"/>
                      </a:lnTo>
                      <a:close/>
                      <a:moveTo>
                        <a:pt x="1164" y="0"/>
                      </a:moveTo>
                      <a:lnTo>
                        <a:pt x="1170" y="0"/>
                      </a:lnTo>
                      <a:lnTo>
                        <a:pt x="1170" y="6"/>
                      </a:lnTo>
                      <a:lnTo>
                        <a:pt x="1164" y="6"/>
                      </a:lnTo>
                      <a:lnTo>
                        <a:pt x="1164" y="0"/>
                      </a:lnTo>
                      <a:close/>
                      <a:moveTo>
                        <a:pt x="1176" y="0"/>
                      </a:moveTo>
                      <a:lnTo>
                        <a:pt x="1182" y="0"/>
                      </a:lnTo>
                      <a:lnTo>
                        <a:pt x="1182" y="6"/>
                      </a:lnTo>
                      <a:lnTo>
                        <a:pt x="1176" y="6"/>
                      </a:lnTo>
                      <a:lnTo>
                        <a:pt x="1176" y="0"/>
                      </a:lnTo>
                      <a:close/>
                      <a:moveTo>
                        <a:pt x="1188" y="0"/>
                      </a:moveTo>
                      <a:lnTo>
                        <a:pt x="1194" y="0"/>
                      </a:lnTo>
                      <a:lnTo>
                        <a:pt x="1194" y="6"/>
                      </a:lnTo>
                      <a:lnTo>
                        <a:pt x="1188" y="6"/>
                      </a:lnTo>
                      <a:lnTo>
                        <a:pt x="1188" y="0"/>
                      </a:lnTo>
                      <a:close/>
                      <a:moveTo>
                        <a:pt x="1200" y="0"/>
                      </a:moveTo>
                      <a:lnTo>
                        <a:pt x="1206" y="0"/>
                      </a:lnTo>
                      <a:lnTo>
                        <a:pt x="1206" y="6"/>
                      </a:lnTo>
                      <a:lnTo>
                        <a:pt x="1200" y="6"/>
                      </a:lnTo>
                      <a:lnTo>
                        <a:pt x="1200" y="0"/>
                      </a:lnTo>
                      <a:close/>
                      <a:moveTo>
                        <a:pt x="1212" y="0"/>
                      </a:moveTo>
                      <a:lnTo>
                        <a:pt x="1218" y="0"/>
                      </a:lnTo>
                      <a:lnTo>
                        <a:pt x="1218" y="6"/>
                      </a:lnTo>
                      <a:lnTo>
                        <a:pt x="1212" y="6"/>
                      </a:lnTo>
                      <a:lnTo>
                        <a:pt x="1212" y="0"/>
                      </a:lnTo>
                      <a:close/>
                      <a:moveTo>
                        <a:pt x="1224" y="0"/>
                      </a:moveTo>
                      <a:lnTo>
                        <a:pt x="1230" y="0"/>
                      </a:lnTo>
                      <a:lnTo>
                        <a:pt x="1230" y="6"/>
                      </a:lnTo>
                      <a:lnTo>
                        <a:pt x="1224" y="6"/>
                      </a:lnTo>
                      <a:lnTo>
                        <a:pt x="1224" y="0"/>
                      </a:lnTo>
                      <a:close/>
                      <a:moveTo>
                        <a:pt x="1236" y="0"/>
                      </a:moveTo>
                      <a:lnTo>
                        <a:pt x="1242" y="0"/>
                      </a:lnTo>
                      <a:lnTo>
                        <a:pt x="1242" y="6"/>
                      </a:lnTo>
                      <a:lnTo>
                        <a:pt x="1236" y="6"/>
                      </a:lnTo>
                      <a:lnTo>
                        <a:pt x="1236" y="0"/>
                      </a:lnTo>
                      <a:close/>
                      <a:moveTo>
                        <a:pt x="1248" y="0"/>
                      </a:moveTo>
                      <a:lnTo>
                        <a:pt x="1254" y="0"/>
                      </a:lnTo>
                      <a:lnTo>
                        <a:pt x="1254" y="6"/>
                      </a:lnTo>
                      <a:lnTo>
                        <a:pt x="1248" y="6"/>
                      </a:lnTo>
                      <a:lnTo>
                        <a:pt x="1248" y="0"/>
                      </a:lnTo>
                      <a:close/>
                      <a:moveTo>
                        <a:pt x="1260" y="0"/>
                      </a:moveTo>
                      <a:lnTo>
                        <a:pt x="1266" y="0"/>
                      </a:lnTo>
                      <a:lnTo>
                        <a:pt x="1266" y="6"/>
                      </a:lnTo>
                      <a:lnTo>
                        <a:pt x="1260" y="6"/>
                      </a:lnTo>
                      <a:lnTo>
                        <a:pt x="1260" y="0"/>
                      </a:lnTo>
                      <a:close/>
                      <a:moveTo>
                        <a:pt x="1272" y="0"/>
                      </a:moveTo>
                      <a:lnTo>
                        <a:pt x="1278" y="0"/>
                      </a:lnTo>
                      <a:lnTo>
                        <a:pt x="1278" y="6"/>
                      </a:lnTo>
                      <a:lnTo>
                        <a:pt x="1272" y="6"/>
                      </a:lnTo>
                      <a:lnTo>
                        <a:pt x="1272" y="0"/>
                      </a:lnTo>
                      <a:close/>
                      <a:moveTo>
                        <a:pt x="1284" y="0"/>
                      </a:moveTo>
                      <a:lnTo>
                        <a:pt x="1290" y="0"/>
                      </a:lnTo>
                      <a:lnTo>
                        <a:pt x="1290" y="6"/>
                      </a:lnTo>
                      <a:lnTo>
                        <a:pt x="1284" y="6"/>
                      </a:lnTo>
                      <a:lnTo>
                        <a:pt x="1284" y="0"/>
                      </a:lnTo>
                      <a:close/>
                      <a:moveTo>
                        <a:pt x="1296" y="0"/>
                      </a:moveTo>
                      <a:lnTo>
                        <a:pt x="1302" y="0"/>
                      </a:lnTo>
                      <a:lnTo>
                        <a:pt x="1302" y="6"/>
                      </a:lnTo>
                      <a:lnTo>
                        <a:pt x="1296" y="6"/>
                      </a:lnTo>
                      <a:lnTo>
                        <a:pt x="1296" y="0"/>
                      </a:lnTo>
                      <a:close/>
                      <a:moveTo>
                        <a:pt x="1308" y="0"/>
                      </a:moveTo>
                      <a:lnTo>
                        <a:pt x="1314" y="0"/>
                      </a:lnTo>
                      <a:lnTo>
                        <a:pt x="1314" y="6"/>
                      </a:lnTo>
                      <a:lnTo>
                        <a:pt x="1308" y="6"/>
                      </a:lnTo>
                      <a:lnTo>
                        <a:pt x="1308" y="0"/>
                      </a:lnTo>
                      <a:close/>
                      <a:moveTo>
                        <a:pt x="1320" y="0"/>
                      </a:moveTo>
                      <a:lnTo>
                        <a:pt x="1326" y="0"/>
                      </a:lnTo>
                      <a:lnTo>
                        <a:pt x="1326" y="6"/>
                      </a:lnTo>
                      <a:lnTo>
                        <a:pt x="1320" y="6"/>
                      </a:lnTo>
                      <a:lnTo>
                        <a:pt x="1320" y="0"/>
                      </a:lnTo>
                      <a:close/>
                      <a:moveTo>
                        <a:pt x="1332" y="0"/>
                      </a:moveTo>
                      <a:lnTo>
                        <a:pt x="1338" y="0"/>
                      </a:lnTo>
                      <a:lnTo>
                        <a:pt x="1338" y="6"/>
                      </a:lnTo>
                      <a:lnTo>
                        <a:pt x="1332" y="6"/>
                      </a:lnTo>
                      <a:lnTo>
                        <a:pt x="1332" y="0"/>
                      </a:lnTo>
                      <a:close/>
                      <a:moveTo>
                        <a:pt x="1344" y="0"/>
                      </a:moveTo>
                      <a:lnTo>
                        <a:pt x="1350" y="0"/>
                      </a:lnTo>
                      <a:lnTo>
                        <a:pt x="1350" y="6"/>
                      </a:lnTo>
                      <a:lnTo>
                        <a:pt x="1344" y="6"/>
                      </a:lnTo>
                      <a:lnTo>
                        <a:pt x="1344" y="0"/>
                      </a:lnTo>
                      <a:close/>
                      <a:moveTo>
                        <a:pt x="1356" y="0"/>
                      </a:moveTo>
                      <a:lnTo>
                        <a:pt x="1362" y="0"/>
                      </a:lnTo>
                      <a:lnTo>
                        <a:pt x="1362" y="6"/>
                      </a:lnTo>
                      <a:lnTo>
                        <a:pt x="1356" y="6"/>
                      </a:lnTo>
                      <a:lnTo>
                        <a:pt x="1356" y="0"/>
                      </a:lnTo>
                      <a:close/>
                      <a:moveTo>
                        <a:pt x="1368" y="0"/>
                      </a:moveTo>
                      <a:lnTo>
                        <a:pt x="1374" y="0"/>
                      </a:lnTo>
                      <a:lnTo>
                        <a:pt x="1374" y="6"/>
                      </a:lnTo>
                      <a:lnTo>
                        <a:pt x="1368" y="6"/>
                      </a:lnTo>
                      <a:lnTo>
                        <a:pt x="1368" y="0"/>
                      </a:lnTo>
                      <a:close/>
                      <a:moveTo>
                        <a:pt x="1380" y="0"/>
                      </a:moveTo>
                      <a:lnTo>
                        <a:pt x="1386" y="0"/>
                      </a:lnTo>
                      <a:lnTo>
                        <a:pt x="1386" y="6"/>
                      </a:lnTo>
                      <a:lnTo>
                        <a:pt x="1380" y="6"/>
                      </a:lnTo>
                      <a:lnTo>
                        <a:pt x="1380" y="0"/>
                      </a:lnTo>
                      <a:close/>
                      <a:moveTo>
                        <a:pt x="1392" y="0"/>
                      </a:moveTo>
                      <a:lnTo>
                        <a:pt x="1398" y="0"/>
                      </a:lnTo>
                      <a:lnTo>
                        <a:pt x="1398" y="6"/>
                      </a:lnTo>
                      <a:lnTo>
                        <a:pt x="1392" y="6"/>
                      </a:lnTo>
                      <a:lnTo>
                        <a:pt x="1392" y="0"/>
                      </a:lnTo>
                      <a:close/>
                      <a:moveTo>
                        <a:pt x="1404" y="0"/>
                      </a:moveTo>
                      <a:lnTo>
                        <a:pt x="1410" y="0"/>
                      </a:lnTo>
                      <a:lnTo>
                        <a:pt x="1410" y="6"/>
                      </a:lnTo>
                      <a:lnTo>
                        <a:pt x="1404" y="6"/>
                      </a:lnTo>
                      <a:lnTo>
                        <a:pt x="1404" y="0"/>
                      </a:lnTo>
                      <a:close/>
                      <a:moveTo>
                        <a:pt x="1416" y="0"/>
                      </a:moveTo>
                      <a:lnTo>
                        <a:pt x="1422" y="0"/>
                      </a:lnTo>
                      <a:lnTo>
                        <a:pt x="1422" y="6"/>
                      </a:lnTo>
                      <a:lnTo>
                        <a:pt x="1416" y="6"/>
                      </a:lnTo>
                      <a:lnTo>
                        <a:pt x="1416" y="0"/>
                      </a:lnTo>
                      <a:close/>
                      <a:moveTo>
                        <a:pt x="1428" y="0"/>
                      </a:moveTo>
                      <a:lnTo>
                        <a:pt x="1434" y="0"/>
                      </a:lnTo>
                      <a:lnTo>
                        <a:pt x="1434" y="6"/>
                      </a:lnTo>
                      <a:lnTo>
                        <a:pt x="1428" y="6"/>
                      </a:lnTo>
                      <a:lnTo>
                        <a:pt x="1428" y="0"/>
                      </a:lnTo>
                      <a:close/>
                      <a:moveTo>
                        <a:pt x="1440" y="0"/>
                      </a:moveTo>
                      <a:lnTo>
                        <a:pt x="1446" y="0"/>
                      </a:lnTo>
                      <a:lnTo>
                        <a:pt x="1446" y="6"/>
                      </a:lnTo>
                      <a:lnTo>
                        <a:pt x="1440" y="6"/>
                      </a:lnTo>
                      <a:lnTo>
                        <a:pt x="1440" y="0"/>
                      </a:lnTo>
                      <a:close/>
                      <a:moveTo>
                        <a:pt x="1452" y="0"/>
                      </a:moveTo>
                      <a:lnTo>
                        <a:pt x="1458" y="0"/>
                      </a:lnTo>
                      <a:lnTo>
                        <a:pt x="1458" y="6"/>
                      </a:lnTo>
                      <a:lnTo>
                        <a:pt x="1452" y="6"/>
                      </a:lnTo>
                      <a:lnTo>
                        <a:pt x="1452" y="0"/>
                      </a:lnTo>
                      <a:close/>
                      <a:moveTo>
                        <a:pt x="1464" y="0"/>
                      </a:moveTo>
                      <a:lnTo>
                        <a:pt x="1470" y="0"/>
                      </a:lnTo>
                      <a:lnTo>
                        <a:pt x="1470" y="6"/>
                      </a:lnTo>
                      <a:lnTo>
                        <a:pt x="1464" y="6"/>
                      </a:lnTo>
                      <a:lnTo>
                        <a:pt x="1464" y="0"/>
                      </a:lnTo>
                      <a:close/>
                      <a:moveTo>
                        <a:pt x="1476" y="0"/>
                      </a:moveTo>
                      <a:lnTo>
                        <a:pt x="1482" y="0"/>
                      </a:lnTo>
                      <a:lnTo>
                        <a:pt x="1482" y="6"/>
                      </a:lnTo>
                      <a:lnTo>
                        <a:pt x="1476" y="6"/>
                      </a:lnTo>
                      <a:lnTo>
                        <a:pt x="1476" y="0"/>
                      </a:lnTo>
                      <a:close/>
                      <a:moveTo>
                        <a:pt x="1488" y="0"/>
                      </a:moveTo>
                      <a:lnTo>
                        <a:pt x="1494" y="0"/>
                      </a:lnTo>
                      <a:lnTo>
                        <a:pt x="1494" y="6"/>
                      </a:lnTo>
                      <a:lnTo>
                        <a:pt x="1488" y="6"/>
                      </a:lnTo>
                      <a:lnTo>
                        <a:pt x="1488" y="0"/>
                      </a:lnTo>
                      <a:close/>
                      <a:moveTo>
                        <a:pt x="1500" y="0"/>
                      </a:moveTo>
                      <a:lnTo>
                        <a:pt x="1506" y="0"/>
                      </a:lnTo>
                      <a:lnTo>
                        <a:pt x="1506" y="6"/>
                      </a:lnTo>
                      <a:lnTo>
                        <a:pt x="1500" y="6"/>
                      </a:lnTo>
                      <a:lnTo>
                        <a:pt x="1500" y="0"/>
                      </a:lnTo>
                      <a:close/>
                      <a:moveTo>
                        <a:pt x="1512" y="0"/>
                      </a:moveTo>
                      <a:lnTo>
                        <a:pt x="1518" y="0"/>
                      </a:lnTo>
                      <a:lnTo>
                        <a:pt x="1518" y="6"/>
                      </a:lnTo>
                      <a:lnTo>
                        <a:pt x="1512" y="6"/>
                      </a:lnTo>
                      <a:lnTo>
                        <a:pt x="1512" y="0"/>
                      </a:lnTo>
                      <a:close/>
                      <a:moveTo>
                        <a:pt x="1524" y="0"/>
                      </a:moveTo>
                      <a:lnTo>
                        <a:pt x="1530" y="0"/>
                      </a:lnTo>
                      <a:lnTo>
                        <a:pt x="1530" y="6"/>
                      </a:lnTo>
                      <a:lnTo>
                        <a:pt x="1524" y="6"/>
                      </a:lnTo>
                      <a:lnTo>
                        <a:pt x="1524" y="0"/>
                      </a:lnTo>
                      <a:close/>
                      <a:moveTo>
                        <a:pt x="1536" y="0"/>
                      </a:moveTo>
                      <a:lnTo>
                        <a:pt x="1542" y="0"/>
                      </a:lnTo>
                      <a:lnTo>
                        <a:pt x="1542" y="6"/>
                      </a:lnTo>
                      <a:lnTo>
                        <a:pt x="1536" y="6"/>
                      </a:lnTo>
                      <a:lnTo>
                        <a:pt x="1536" y="0"/>
                      </a:lnTo>
                      <a:close/>
                      <a:moveTo>
                        <a:pt x="1548" y="0"/>
                      </a:moveTo>
                      <a:lnTo>
                        <a:pt x="1554" y="0"/>
                      </a:lnTo>
                      <a:lnTo>
                        <a:pt x="1554" y="6"/>
                      </a:lnTo>
                      <a:lnTo>
                        <a:pt x="1548" y="6"/>
                      </a:lnTo>
                      <a:lnTo>
                        <a:pt x="1548" y="0"/>
                      </a:lnTo>
                      <a:close/>
                      <a:moveTo>
                        <a:pt x="1560" y="0"/>
                      </a:moveTo>
                      <a:lnTo>
                        <a:pt x="1566" y="0"/>
                      </a:lnTo>
                      <a:lnTo>
                        <a:pt x="1566" y="6"/>
                      </a:lnTo>
                      <a:lnTo>
                        <a:pt x="1560" y="6"/>
                      </a:lnTo>
                      <a:lnTo>
                        <a:pt x="1560" y="0"/>
                      </a:lnTo>
                      <a:close/>
                      <a:moveTo>
                        <a:pt x="1572" y="0"/>
                      </a:moveTo>
                      <a:lnTo>
                        <a:pt x="1578" y="0"/>
                      </a:lnTo>
                      <a:lnTo>
                        <a:pt x="1578" y="6"/>
                      </a:lnTo>
                      <a:lnTo>
                        <a:pt x="1572" y="6"/>
                      </a:lnTo>
                      <a:lnTo>
                        <a:pt x="1572" y="0"/>
                      </a:lnTo>
                      <a:close/>
                      <a:moveTo>
                        <a:pt x="1584" y="0"/>
                      </a:moveTo>
                      <a:lnTo>
                        <a:pt x="1590" y="0"/>
                      </a:lnTo>
                      <a:lnTo>
                        <a:pt x="1590" y="6"/>
                      </a:lnTo>
                      <a:lnTo>
                        <a:pt x="1584" y="6"/>
                      </a:lnTo>
                      <a:lnTo>
                        <a:pt x="1584" y="0"/>
                      </a:lnTo>
                      <a:close/>
                      <a:moveTo>
                        <a:pt x="1596" y="0"/>
                      </a:moveTo>
                      <a:lnTo>
                        <a:pt x="1602" y="0"/>
                      </a:lnTo>
                      <a:lnTo>
                        <a:pt x="1602" y="6"/>
                      </a:lnTo>
                      <a:lnTo>
                        <a:pt x="1596" y="6"/>
                      </a:lnTo>
                      <a:lnTo>
                        <a:pt x="1596" y="0"/>
                      </a:lnTo>
                      <a:close/>
                      <a:moveTo>
                        <a:pt x="1608" y="0"/>
                      </a:moveTo>
                      <a:lnTo>
                        <a:pt x="1614" y="0"/>
                      </a:lnTo>
                      <a:lnTo>
                        <a:pt x="1614" y="6"/>
                      </a:lnTo>
                      <a:lnTo>
                        <a:pt x="1608" y="6"/>
                      </a:lnTo>
                      <a:lnTo>
                        <a:pt x="1608" y="0"/>
                      </a:lnTo>
                      <a:close/>
                      <a:moveTo>
                        <a:pt x="1620" y="0"/>
                      </a:moveTo>
                      <a:lnTo>
                        <a:pt x="1626" y="0"/>
                      </a:lnTo>
                      <a:lnTo>
                        <a:pt x="1626" y="6"/>
                      </a:lnTo>
                      <a:lnTo>
                        <a:pt x="1620" y="6"/>
                      </a:lnTo>
                      <a:lnTo>
                        <a:pt x="1620" y="0"/>
                      </a:lnTo>
                      <a:close/>
                      <a:moveTo>
                        <a:pt x="1632" y="0"/>
                      </a:moveTo>
                      <a:lnTo>
                        <a:pt x="1638" y="0"/>
                      </a:lnTo>
                      <a:lnTo>
                        <a:pt x="1638" y="6"/>
                      </a:lnTo>
                      <a:lnTo>
                        <a:pt x="1632" y="6"/>
                      </a:lnTo>
                      <a:lnTo>
                        <a:pt x="1632" y="0"/>
                      </a:lnTo>
                      <a:close/>
                      <a:moveTo>
                        <a:pt x="1644" y="0"/>
                      </a:moveTo>
                      <a:lnTo>
                        <a:pt x="1650" y="0"/>
                      </a:lnTo>
                      <a:lnTo>
                        <a:pt x="1650" y="6"/>
                      </a:lnTo>
                      <a:lnTo>
                        <a:pt x="1644" y="6"/>
                      </a:lnTo>
                      <a:lnTo>
                        <a:pt x="1644" y="0"/>
                      </a:lnTo>
                      <a:close/>
                      <a:moveTo>
                        <a:pt x="1656" y="0"/>
                      </a:moveTo>
                      <a:lnTo>
                        <a:pt x="1662" y="0"/>
                      </a:lnTo>
                      <a:lnTo>
                        <a:pt x="1662" y="6"/>
                      </a:lnTo>
                      <a:lnTo>
                        <a:pt x="1656" y="6"/>
                      </a:lnTo>
                      <a:lnTo>
                        <a:pt x="1656" y="0"/>
                      </a:lnTo>
                      <a:close/>
                      <a:moveTo>
                        <a:pt x="1668" y="0"/>
                      </a:moveTo>
                      <a:lnTo>
                        <a:pt x="1674" y="0"/>
                      </a:lnTo>
                      <a:lnTo>
                        <a:pt x="1674" y="6"/>
                      </a:lnTo>
                      <a:lnTo>
                        <a:pt x="1668" y="6"/>
                      </a:lnTo>
                      <a:lnTo>
                        <a:pt x="1668" y="0"/>
                      </a:lnTo>
                      <a:close/>
                      <a:moveTo>
                        <a:pt x="1680" y="0"/>
                      </a:moveTo>
                      <a:lnTo>
                        <a:pt x="1686" y="0"/>
                      </a:lnTo>
                      <a:lnTo>
                        <a:pt x="1686" y="6"/>
                      </a:lnTo>
                      <a:lnTo>
                        <a:pt x="1680" y="6"/>
                      </a:lnTo>
                      <a:lnTo>
                        <a:pt x="1680" y="0"/>
                      </a:lnTo>
                      <a:close/>
                      <a:moveTo>
                        <a:pt x="1692" y="0"/>
                      </a:moveTo>
                      <a:lnTo>
                        <a:pt x="1698" y="0"/>
                      </a:lnTo>
                      <a:lnTo>
                        <a:pt x="1698" y="6"/>
                      </a:lnTo>
                      <a:lnTo>
                        <a:pt x="1692" y="6"/>
                      </a:lnTo>
                      <a:lnTo>
                        <a:pt x="1692" y="0"/>
                      </a:lnTo>
                      <a:close/>
                      <a:moveTo>
                        <a:pt x="1704" y="0"/>
                      </a:moveTo>
                      <a:lnTo>
                        <a:pt x="1710" y="0"/>
                      </a:lnTo>
                      <a:lnTo>
                        <a:pt x="1710" y="6"/>
                      </a:lnTo>
                      <a:lnTo>
                        <a:pt x="1704" y="6"/>
                      </a:lnTo>
                      <a:lnTo>
                        <a:pt x="1704" y="0"/>
                      </a:lnTo>
                      <a:close/>
                      <a:moveTo>
                        <a:pt x="1716" y="0"/>
                      </a:moveTo>
                      <a:lnTo>
                        <a:pt x="1722" y="0"/>
                      </a:lnTo>
                      <a:lnTo>
                        <a:pt x="1722" y="6"/>
                      </a:lnTo>
                      <a:lnTo>
                        <a:pt x="1716" y="6"/>
                      </a:lnTo>
                      <a:lnTo>
                        <a:pt x="1716" y="0"/>
                      </a:lnTo>
                      <a:close/>
                      <a:moveTo>
                        <a:pt x="1728" y="0"/>
                      </a:moveTo>
                      <a:lnTo>
                        <a:pt x="1734" y="0"/>
                      </a:lnTo>
                      <a:lnTo>
                        <a:pt x="1734" y="6"/>
                      </a:lnTo>
                      <a:lnTo>
                        <a:pt x="1728" y="6"/>
                      </a:lnTo>
                      <a:lnTo>
                        <a:pt x="1728" y="0"/>
                      </a:lnTo>
                      <a:close/>
                      <a:moveTo>
                        <a:pt x="1740" y="0"/>
                      </a:moveTo>
                      <a:lnTo>
                        <a:pt x="1746" y="0"/>
                      </a:lnTo>
                      <a:lnTo>
                        <a:pt x="1746" y="6"/>
                      </a:lnTo>
                      <a:lnTo>
                        <a:pt x="1740" y="6"/>
                      </a:lnTo>
                      <a:lnTo>
                        <a:pt x="1740" y="0"/>
                      </a:lnTo>
                      <a:close/>
                      <a:moveTo>
                        <a:pt x="1752" y="0"/>
                      </a:moveTo>
                      <a:lnTo>
                        <a:pt x="1758" y="0"/>
                      </a:lnTo>
                      <a:lnTo>
                        <a:pt x="1758" y="6"/>
                      </a:lnTo>
                      <a:lnTo>
                        <a:pt x="1752" y="6"/>
                      </a:lnTo>
                      <a:lnTo>
                        <a:pt x="1752" y="0"/>
                      </a:lnTo>
                      <a:close/>
                      <a:moveTo>
                        <a:pt x="1764" y="0"/>
                      </a:moveTo>
                      <a:lnTo>
                        <a:pt x="1770" y="0"/>
                      </a:lnTo>
                      <a:lnTo>
                        <a:pt x="1770" y="6"/>
                      </a:lnTo>
                      <a:lnTo>
                        <a:pt x="1764" y="6"/>
                      </a:lnTo>
                      <a:lnTo>
                        <a:pt x="1764" y="0"/>
                      </a:lnTo>
                      <a:close/>
                      <a:moveTo>
                        <a:pt x="1776" y="0"/>
                      </a:moveTo>
                      <a:lnTo>
                        <a:pt x="1782" y="0"/>
                      </a:lnTo>
                      <a:lnTo>
                        <a:pt x="1782" y="6"/>
                      </a:lnTo>
                      <a:lnTo>
                        <a:pt x="1776" y="6"/>
                      </a:lnTo>
                      <a:lnTo>
                        <a:pt x="1776" y="0"/>
                      </a:lnTo>
                      <a:close/>
                      <a:moveTo>
                        <a:pt x="1788" y="0"/>
                      </a:moveTo>
                      <a:lnTo>
                        <a:pt x="1794" y="0"/>
                      </a:lnTo>
                      <a:lnTo>
                        <a:pt x="1794" y="6"/>
                      </a:lnTo>
                      <a:lnTo>
                        <a:pt x="1788" y="6"/>
                      </a:lnTo>
                      <a:lnTo>
                        <a:pt x="1788" y="0"/>
                      </a:lnTo>
                      <a:close/>
                      <a:moveTo>
                        <a:pt x="1800" y="0"/>
                      </a:moveTo>
                      <a:lnTo>
                        <a:pt x="1806" y="0"/>
                      </a:lnTo>
                      <a:lnTo>
                        <a:pt x="1806" y="6"/>
                      </a:lnTo>
                      <a:lnTo>
                        <a:pt x="1800" y="6"/>
                      </a:lnTo>
                      <a:lnTo>
                        <a:pt x="1800" y="0"/>
                      </a:lnTo>
                      <a:close/>
                      <a:moveTo>
                        <a:pt x="1812" y="0"/>
                      </a:moveTo>
                      <a:lnTo>
                        <a:pt x="1818" y="0"/>
                      </a:lnTo>
                      <a:lnTo>
                        <a:pt x="1818" y="6"/>
                      </a:lnTo>
                      <a:lnTo>
                        <a:pt x="1812" y="6"/>
                      </a:lnTo>
                      <a:lnTo>
                        <a:pt x="1812" y="0"/>
                      </a:lnTo>
                      <a:close/>
                      <a:moveTo>
                        <a:pt x="1824" y="0"/>
                      </a:moveTo>
                      <a:lnTo>
                        <a:pt x="1830" y="0"/>
                      </a:lnTo>
                      <a:lnTo>
                        <a:pt x="1830" y="6"/>
                      </a:lnTo>
                      <a:lnTo>
                        <a:pt x="1824" y="6"/>
                      </a:lnTo>
                      <a:lnTo>
                        <a:pt x="1824" y="0"/>
                      </a:lnTo>
                      <a:close/>
                      <a:moveTo>
                        <a:pt x="1836" y="0"/>
                      </a:moveTo>
                      <a:lnTo>
                        <a:pt x="1842" y="0"/>
                      </a:lnTo>
                      <a:lnTo>
                        <a:pt x="1842" y="6"/>
                      </a:lnTo>
                      <a:lnTo>
                        <a:pt x="1836" y="6"/>
                      </a:lnTo>
                      <a:lnTo>
                        <a:pt x="1836" y="0"/>
                      </a:lnTo>
                      <a:close/>
                      <a:moveTo>
                        <a:pt x="1848" y="0"/>
                      </a:moveTo>
                      <a:lnTo>
                        <a:pt x="1854" y="0"/>
                      </a:lnTo>
                      <a:lnTo>
                        <a:pt x="1854" y="6"/>
                      </a:lnTo>
                      <a:lnTo>
                        <a:pt x="1848" y="6"/>
                      </a:lnTo>
                      <a:lnTo>
                        <a:pt x="1848" y="0"/>
                      </a:lnTo>
                      <a:close/>
                      <a:moveTo>
                        <a:pt x="1860" y="0"/>
                      </a:moveTo>
                      <a:lnTo>
                        <a:pt x="1866" y="0"/>
                      </a:lnTo>
                      <a:lnTo>
                        <a:pt x="1866" y="6"/>
                      </a:lnTo>
                      <a:lnTo>
                        <a:pt x="1860" y="6"/>
                      </a:lnTo>
                      <a:lnTo>
                        <a:pt x="1860" y="0"/>
                      </a:lnTo>
                      <a:close/>
                      <a:moveTo>
                        <a:pt x="1872" y="0"/>
                      </a:moveTo>
                      <a:lnTo>
                        <a:pt x="1878" y="0"/>
                      </a:lnTo>
                      <a:lnTo>
                        <a:pt x="1878" y="6"/>
                      </a:lnTo>
                      <a:lnTo>
                        <a:pt x="1872" y="6"/>
                      </a:lnTo>
                      <a:lnTo>
                        <a:pt x="1872" y="0"/>
                      </a:lnTo>
                      <a:close/>
                      <a:moveTo>
                        <a:pt x="1884" y="0"/>
                      </a:moveTo>
                      <a:lnTo>
                        <a:pt x="1890" y="0"/>
                      </a:lnTo>
                      <a:lnTo>
                        <a:pt x="1890" y="6"/>
                      </a:lnTo>
                      <a:lnTo>
                        <a:pt x="1884" y="6"/>
                      </a:lnTo>
                      <a:lnTo>
                        <a:pt x="1884" y="0"/>
                      </a:lnTo>
                      <a:close/>
                      <a:moveTo>
                        <a:pt x="1896" y="0"/>
                      </a:moveTo>
                      <a:lnTo>
                        <a:pt x="1902" y="0"/>
                      </a:lnTo>
                      <a:lnTo>
                        <a:pt x="1902" y="6"/>
                      </a:lnTo>
                      <a:lnTo>
                        <a:pt x="1896" y="6"/>
                      </a:lnTo>
                      <a:lnTo>
                        <a:pt x="1896" y="0"/>
                      </a:lnTo>
                      <a:close/>
                      <a:moveTo>
                        <a:pt x="1908" y="0"/>
                      </a:moveTo>
                      <a:lnTo>
                        <a:pt x="1914" y="0"/>
                      </a:lnTo>
                      <a:lnTo>
                        <a:pt x="1914" y="6"/>
                      </a:lnTo>
                      <a:lnTo>
                        <a:pt x="1908" y="6"/>
                      </a:lnTo>
                      <a:lnTo>
                        <a:pt x="1908" y="0"/>
                      </a:lnTo>
                      <a:close/>
                      <a:moveTo>
                        <a:pt x="1920" y="0"/>
                      </a:moveTo>
                      <a:lnTo>
                        <a:pt x="1926" y="0"/>
                      </a:lnTo>
                      <a:lnTo>
                        <a:pt x="1926" y="6"/>
                      </a:lnTo>
                      <a:lnTo>
                        <a:pt x="1920" y="6"/>
                      </a:lnTo>
                      <a:lnTo>
                        <a:pt x="1920" y="0"/>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56"/>
                <p:cNvSpPr>
                  <a:spLocks noEditPoints="1"/>
                </p:cNvSpPr>
                <p:nvPr/>
              </p:nvSpPr>
              <p:spPr bwMode="auto">
                <a:xfrm>
                  <a:off x="2308225" y="5253038"/>
                  <a:ext cx="676275" cy="9525"/>
                </a:xfrm>
                <a:custGeom>
                  <a:avLst/>
                  <a:gdLst/>
                  <a:ahLst/>
                  <a:cxnLst>
                    <a:cxn ang="0">
                      <a:pos x="420" y="0"/>
                    </a:cxn>
                    <a:cxn ang="0">
                      <a:pos x="414" y="6"/>
                    </a:cxn>
                    <a:cxn ang="0">
                      <a:pos x="414" y="0"/>
                    </a:cxn>
                    <a:cxn ang="0">
                      <a:pos x="396" y="6"/>
                    </a:cxn>
                    <a:cxn ang="0">
                      <a:pos x="402" y="6"/>
                    </a:cxn>
                    <a:cxn ang="0">
                      <a:pos x="384" y="0"/>
                    </a:cxn>
                    <a:cxn ang="0">
                      <a:pos x="378" y="6"/>
                    </a:cxn>
                    <a:cxn ang="0">
                      <a:pos x="378" y="0"/>
                    </a:cxn>
                    <a:cxn ang="0">
                      <a:pos x="360" y="6"/>
                    </a:cxn>
                    <a:cxn ang="0">
                      <a:pos x="366" y="6"/>
                    </a:cxn>
                    <a:cxn ang="0">
                      <a:pos x="348" y="0"/>
                    </a:cxn>
                    <a:cxn ang="0">
                      <a:pos x="342" y="6"/>
                    </a:cxn>
                    <a:cxn ang="0">
                      <a:pos x="342" y="0"/>
                    </a:cxn>
                    <a:cxn ang="0">
                      <a:pos x="324" y="6"/>
                    </a:cxn>
                    <a:cxn ang="0">
                      <a:pos x="330" y="6"/>
                    </a:cxn>
                    <a:cxn ang="0">
                      <a:pos x="312" y="0"/>
                    </a:cxn>
                    <a:cxn ang="0">
                      <a:pos x="306" y="6"/>
                    </a:cxn>
                    <a:cxn ang="0">
                      <a:pos x="306" y="0"/>
                    </a:cxn>
                    <a:cxn ang="0">
                      <a:pos x="288" y="6"/>
                    </a:cxn>
                    <a:cxn ang="0">
                      <a:pos x="294" y="6"/>
                    </a:cxn>
                    <a:cxn ang="0">
                      <a:pos x="276" y="0"/>
                    </a:cxn>
                    <a:cxn ang="0">
                      <a:pos x="270" y="6"/>
                    </a:cxn>
                    <a:cxn ang="0">
                      <a:pos x="270" y="0"/>
                    </a:cxn>
                    <a:cxn ang="0">
                      <a:pos x="252" y="6"/>
                    </a:cxn>
                    <a:cxn ang="0">
                      <a:pos x="258" y="6"/>
                    </a:cxn>
                    <a:cxn ang="0">
                      <a:pos x="240" y="0"/>
                    </a:cxn>
                    <a:cxn ang="0">
                      <a:pos x="234" y="6"/>
                    </a:cxn>
                    <a:cxn ang="0">
                      <a:pos x="234" y="0"/>
                    </a:cxn>
                    <a:cxn ang="0">
                      <a:pos x="216" y="6"/>
                    </a:cxn>
                    <a:cxn ang="0">
                      <a:pos x="222" y="6"/>
                    </a:cxn>
                    <a:cxn ang="0">
                      <a:pos x="204" y="0"/>
                    </a:cxn>
                    <a:cxn ang="0">
                      <a:pos x="198" y="6"/>
                    </a:cxn>
                    <a:cxn ang="0">
                      <a:pos x="198" y="0"/>
                    </a:cxn>
                    <a:cxn ang="0">
                      <a:pos x="180" y="6"/>
                    </a:cxn>
                    <a:cxn ang="0">
                      <a:pos x="186" y="6"/>
                    </a:cxn>
                    <a:cxn ang="0">
                      <a:pos x="168" y="0"/>
                    </a:cxn>
                    <a:cxn ang="0">
                      <a:pos x="162" y="6"/>
                    </a:cxn>
                    <a:cxn ang="0">
                      <a:pos x="162" y="0"/>
                    </a:cxn>
                    <a:cxn ang="0">
                      <a:pos x="144" y="6"/>
                    </a:cxn>
                    <a:cxn ang="0">
                      <a:pos x="150" y="6"/>
                    </a:cxn>
                    <a:cxn ang="0">
                      <a:pos x="132" y="0"/>
                    </a:cxn>
                    <a:cxn ang="0">
                      <a:pos x="126" y="6"/>
                    </a:cxn>
                    <a:cxn ang="0">
                      <a:pos x="126" y="0"/>
                    </a:cxn>
                    <a:cxn ang="0">
                      <a:pos x="108" y="6"/>
                    </a:cxn>
                    <a:cxn ang="0">
                      <a:pos x="114" y="6"/>
                    </a:cxn>
                    <a:cxn ang="0">
                      <a:pos x="96" y="0"/>
                    </a:cxn>
                    <a:cxn ang="0">
                      <a:pos x="90" y="6"/>
                    </a:cxn>
                    <a:cxn ang="0">
                      <a:pos x="90" y="0"/>
                    </a:cxn>
                    <a:cxn ang="0">
                      <a:pos x="72" y="6"/>
                    </a:cxn>
                    <a:cxn ang="0">
                      <a:pos x="78" y="6"/>
                    </a:cxn>
                    <a:cxn ang="0">
                      <a:pos x="60" y="0"/>
                    </a:cxn>
                    <a:cxn ang="0">
                      <a:pos x="54" y="6"/>
                    </a:cxn>
                    <a:cxn ang="0">
                      <a:pos x="54" y="0"/>
                    </a:cxn>
                    <a:cxn ang="0">
                      <a:pos x="36" y="6"/>
                    </a:cxn>
                    <a:cxn ang="0">
                      <a:pos x="42" y="6"/>
                    </a:cxn>
                    <a:cxn ang="0">
                      <a:pos x="24" y="0"/>
                    </a:cxn>
                    <a:cxn ang="0">
                      <a:pos x="18" y="6"/>
                    </a:cxn>
                    <a:cxn ang="0">
                      <a:pos x="18" y="0"/>
                    </a:cxn>
                    <a:cxn ang="0">
                      <a:pos x="0" y="6"/>
                    </a:cxn>
                    <a:cxn ang="0">
                      <a:pos x="6" y="6"/>
                    </a:cxn>
                  </a:cxnLst>
                  <a:rect l="0" t="0" r="r" b="b"/>
                  <a:pathLst>
                    <a:path w="426" h="6">
                      <a:moveTo>
                        <a:pt x="426" y="6"/>
                      </a:moveTo>
                      <a:lnTo>
                        <a:pt x="420" y="6"/>
                      </a:lnTo>
                      <a:lnTo>
                        <a:pt x="420" y="0"/>
                      </a:lnTo>
                      <a:lnTo>
                        <a:pt x="426" y="0"/>
                      </a:lnTo>
                      <a:lnTo>
                        <a:pt x="426" y="6"/>
                      </a:lnTo>
                      <a:close/>
                      <a:moveTo>
                        <a:pt x="414" y="6"/>
                      </a:moveTo>
                      <a:lnTo>
                        <a:pt x="408" y="6"/>
                      </a:lnTo>
                      <a:lnTo>
                        <a:pt x="408" y="0"/>
                      </a:lnTo>
                      <a:lnTo>
                        <a:pt x="414" y="0"/>
                      </a:lnTo>
                      <a:lnTo>
                        <a:pt x="414" y="6"/>
                      </a:lnTo>
                      <a:close/>
                      <a:moveTo>
                        <a:pt x="402" y="6"/>
                      </a:moveTo>
                      <a:lnTo>
                        <a:pt x="396" y="6"/>
                      </a:lnTo>
                      <a:lnTo>
                        <a:pt x="396" y="0"/>
                      </a:lnTo>
                      <a:lnTo>
                        <a:pt x="402" y="0"/>
                      </a:lnTo>
                      <a:lnTo>
                        <a:pt x="402" y="6"/>
                      </a:lnTo>
                      <a:close/>
                      <a:moveTo>
                        <a:pt x="390" y="6"/>
                      </a:moveTo>
                      <a:lnTo>
                        <a:pt x="384" y="6"/>
                      </a:lnTo>
                      <a:lnTo>
                        <a:pt x="384" y="0"/>
                      </a:lnTo>
                      <a:lnTo>
                        <a:pt x="390" y="0"/>
                      </a:lnTo>
                      <a:lnTo>
                        <a:pt x="390" y="6"/>
                      </a:lnTo>
                      <a:close/>
                      <a:moveTo>
                        <a:pt x="378" y="6"/>
                      </a:moveTo>
                      <a:lnTo>
                        <a:pt x="372" y="6"/>
                      </a:lnTo>
                      <a:lnTo>
                        <a:pt x="372" y="0"/>
                      </a:lnTo>
                      <a:lnTo>
                        <a:pt x="378" y="0"/>
                      </a:lnTo>
                      <a:lnTo>
                        <a:pt x="378" y="6"/>
                      </a:lnTo>
                      <a:close/>
                      <a:moveTo>
                        <a:pt x="366" y="6"/>
                      </a:moveTo>
                      <a:lnTo>
                        <a:pt x="360" y="6"/>
                      </a:lnTo>
                      <a:lnTo>
                        <a:pt x="360" y="0"/>
                      </a:lnTo>
                      <a:lnTo>
                        <a:pt x="366" y="0"/>
                      </a:lnTo>
                      <a:lnTo>
                        <a:pt x="366" y="6"/>
                      </a:lnTo>
                      <a:close/>
                      <a:moveTo>
                        <a:pt x="354" y="6"/>
                      </a:moveTo>
                      <a:lnTo>
                        <a:pt x="348" y="6"/>
                      </a:lnTo>
                      <a:lnTo>
                        <a:pt x="348" y="0"/>
                      </a:lnTo>
                      <a:lnTo>
                        <a:pt x="354" y="0"/>
                      </a:lnTo>
                      <a:lnTo>
                        <a:pt x="354" y="6"/>
                      </a:lnTo>
                      <a:close/>
                      <a:moveTo>
                        <a:pt x="342" y="6"/>
                      </a:moveTo>
                      <a:lnTo>
                        <a:pt x="336" y="6"/>
                      </a:lnTo>
                      <a:lnTo>
                        <a:pt x="336" y="0"/>
                      </a:lnTo>
                      <a:lnTo>
                        <a:pt x="342" y="0"/>
                      </a:lnTo>
                      <a:lnTo>
                        <a:pt x="342" y="6"/>
                      </a:lnTo>
                      <a:close/>
                      <a:moveTo>
                        <a:pt x="330" y="6"/>
                      </a:moveTo>
                      <a:lnTo>
                        <a:pt x="324" y="6"/>
                      </a:lnTo>
                      <a:lnTo>
                        <a:pt x="324" y="0"/>
                      </a:lnTo>
                      <a:lnTo>
                        <a:pt x="330" y="0"/>
                      </a:lnTo>
                      <a:lnTo>
                        <a:pt x="330" y="6"/>
                      </a:lnTo>
                      <a:close/>
                      <a:moveTo>
                        <a:pt x="318" y="6"/>
                      </a:moveTo>
                      <a:lnTo>
                        <a:pt x="312" y="6"/>
                      </a:lnTo>
                      <a:lnTo>
                        <a:pt x="312" y="0"/>
                      </a:lnTo>
                      <a:lnTo>
                        <a:pt x="318" y="0"/>
                      </a:lnTo>
                      <a:lnTo>
                        <a:pt x="318" y="6"/>
                      </a:lnTo>
                      <a:close/>
                      <a:moveTo>
                        <a:pt x="306" y="6"/>
                      </a:moveTo>
                      <a:lnTo>
                        <a:pt x="300" y="6"/>
                      </a:lnTo>
                      <a:lnTo>
                        <a:pt x="300" y="0"/>
                      </a:lnTo>
                      <a:lnTo>
                        <a:pt x="306" y="0"/>
                      </a:lnTo>
                      <a:lnTo>
                        <a:pt x="306" y="6"/>
                      </a:lnTo>
                      <a:close/>
                      <a:moveTo>
                        <a:pt x="294" y="6"/>
                      </a:moveTo>
                      <a:lnTo>
                        <a:pt x="288" y="6"/>
                      </a:lnTo>
                      <a:lnTo>
                        <a:pt x="288" y="0"/>
                      </a:lnTo>
                      <a:lnTo>
                        <a:pt x="294" y="0"/>
                      </a:lnTo>
                      <a:lnTo>
                        <a:pt x="294" y="6"/>
                      </a:lnTo>
                      <a:close/>
                      <a:moveTo>
                        <a:pt x="282" y="6"/>
                      </a:moveTo>
                      <a:lnTo>
                        <a:pt x="276" y="6"/>
                      </a:lnTo>
                      <a:lnTo>
                        <a:pt x="276" y="0"/>
                      </a:lnTo>
                      <a:lnTo>
                        <a:pt x="282" y="0"/>
                      </a:lnTo>
                      <a:lnTo>
                        <a:pt x="282" y="6"/>
                      </a:lnTo>
                      <a:close/>
                      <a:moveTo>
                        <a:pt x="270" y="6"/>
                      </a:moveTo>
                      <a:lnTo>
                        <a:pt x="264" y="6"/>
                      </a:lnTo>
                      <a:lnTo>
                        <a:pt x="264" y="0"/>
                      </a:lnTo>
                      <a:lnTo>
                        <a:pt x="270" y="0"/>
                      </a:lnTo>
                      <a:lnTo>
                        <a:pt x="270" y="6"/>
                      </a:lnTo>
                      <a:close/>
                      <a:moveTo>
                        <a:pt x="258" y="6"/>
                      </a:moveTo>
                      <a:lnTo>
                        <a:pt x="252" y="6"/>
                      </a:lnTo>
                      <a:lnTo>
                        <a:pt x="252" y="0"/>
                      </a:lnTo>
                      <a:lnTo>
                        <a:pt x="258" y="0"/>
                      </a:lnTo>
                      <a:lnTo>
                        <a:pt x="258" y="6"/>
                      </a:lnTo>
                      <a:close/>
                      <a:moveTo>
                        <a:pt x="246" y="6"/>
                      </a:moveTo>
                      <a:lnTo>
                        <a:pt x="240" y="6"/>
                      </a:lnTo>
                      <a:lnTo>
                        <a:pt x="240" y="0"/>
                      </a:lnTo>
                      <a:lnTo>
                        <a:pt x="246" y="0"/>
                      </a:lnTo>
                      <a:lnTo>
                        <a:pt x="246" y="6"/>
                      </a:lnTo>
                      <a:close/>
                      <a:moveTo>
                        <a:pt x="234" y="6"/>
                      </a:moveTo>
                      <a:lnTo>
                        <a:pt x="228" y="6"/>
                      </a:lnTo>
                      <a:lnTo>
                        <a:pt x="228" y="0"/>
                      </a:lnTo>
                      <a:lnTo>
                        <a:pt x="234" y="0"/>
                      </a:lnTo>
                      <a:lnTo>
                        <a:pt x="234" y="6"/>
                      </a:lnTo>
                      <a:close/>
                      <a:moveTo>
                        <a:pt x="222" y="6"/>
                      </a:moveTo>
                      <a:lnTo>
                        <a:pt x="216" y="6"/>
                      </a:lnTo>
                      <a:lnTo>
                        <a:pt x="216" y="0"/>
                      </a:lnTo>
                      <a:lnTo>
                        <a:pt x="222" y="0"/>
                      </a:lnTo>
                      <a:lnTo>
                        <a:pt x="222" y="6"/>
                      </a:lnTo>
                      <a:close/>
                      <a:moveTo>
                        <a:pt x="210" y="6"/>
                      </a:moveTo>
                      <a:lnTo>
                        <a:pt x="204" y="6"/>
                      </a:lnTo>
                      <a:lnTo>
                        <a:pt x="204" y="0"/>
                      </a:lnTo>
                      <a:lnTo>
                        <a:pt x="210" y="0"/>
                      </a:lnTo>
                      <a:lnTo>
                        <a:pt x="210" y="6"/>
                      </a:lnTo>
                      <a:close/>
                      <a:moveTo>
                        <a:pt x="198" y="6"/>
                      </a:moveTo>
                      <a:lnTo>
                        <a:pt x="192" y="6"/>
                      </a:lnTo>
                      <a:lnTo>
                        <a:pt x="192" y="0"/>
                      </a:lnTo>
                      <a:lnTo>
                        <a:pt x="198" y="0"/>
                      </a:lnTo>
                      <a:lnTo>
                        <a:pt x="198" y="6"/>
                      </a:lnTo>
                      <a:close/>
                      <a:moveTo>
                        <a:pt x="186" y="6"/>
                      </a:moveTo>
                      <a:lnTo>
                        <a:pt x="180" y="6"/>
                      </a:lnTo>
                      <a:lnTo>
                        <a:pt x="180" y="0"/>
                      </a:lnTo>
                      <a:lnTo>
                        <a:pt x="186" y="0"/>
                      </a:lnTo>
                      <a:lnTo>
                        <a:pt x="186" y="6"/>
                      </a:lnTo>
                      <a:close/>
                      <a:moveTo>
                        <a:pt x="174" y="6"/>
                      </a:moveTo>
                      <a:lnTo>
                        <a:pt x="168" y="6"/>
                      </a:lnTo>
                      <a:lnTo>
                        <a:pt x="168" y="0"/>
                      </a:lnTo>
                      <a:lnTo>
                        <a:pt x="174" y="0"/>
                      </a:lnTo>
                      <a:lnTo>
                        <a:pt x="174" y="6"/>
                      </a:lnTo>
                      <a:close/>
                      <a:moveTo>
                        <a:pt x="162" y="6"/>
                      </a:moveTo>
                      <a:lnTo>
                        <a:pt x="156" y="6"/>
                      </a:lnTo>
                      <a:lnTo>
                        <a:pt x="156" y="0"/>
                      </a:lnTo>
                      <a:lnTo>
                        <a:pt x="162" y="0"/>
                      </a:lnTo>
                      <a:lnTo>
                        <a:pt x="162" y="6"/>
                      </a:lnTo>
                      <a:close/>
                      <a:moveTo>
                        <a:pt x="150" y="6"/>
                      </a:moveTo>
                      <a:lnTo>
                        <a:pt x="144" y="6"/>
                      </a:lnTo>
                      <a:lnTo>
                        <a:pt x="144" y="0"/>
                      </a:lnTo>
                      <a:lnTo>
                        <a:pt x="150" y="0"/>
                      </a:lnTo>
                      <a:lnTo>
                        <a:pt x="150" y="6"/>
                      </a:lnTo>
                      <a:close/>
                      <a:moveTo>
                        <a:pt x="138" y="6"/>
                      </a:moveTo>
                      <a:lnTo>
                        <a:pt x="132" y="6"/>
                      </a:lnTo>
                      <a:lnTo>
                        <a:pt x="132" y="0"/>
                      </a:lnTo>
                      <a:lnTo>
                        <a:pt x="138" y="0"/>
                      </a:lnTo>
                      <a:lnTo>
                        <a:pt x="138" y="6"/>
                      </a:lnTo>
                      <a:close/>
                      <a:moveTo>
                        <a:pt x="126" y="6"/>
                      </a:moveTo>
                      <a:lnTo>
                        <a:pt x="120" y="6"/>
                      </a:lnTo>
                      <a:lnTo>
                        <a:pt x="120" y="0"/>
                      </a:lnTo>
                      <a:lnTo>
                        <a:pt x="126" y="0"/>
                      </a:lnTo>
                      <a:lnTo>
                        <a:pt x="126" y="6"/>
                      </a:lnTo>
                      <a:close/>
                      <a:moveTo>
                        <a:pt x="114" y="6"/>
                      </a:moveTo>
                      <a:lnTo>
                        <a:pt x="108" y="6"/>
                      </a:lnTo>
                      <a:lnTo>
                        <a:pt x="108" y="0"/>
                      </a:lnTo>
                      <a:lnTo>
                        <a:pt x="114" y="0"/>
                      </a:lnTo>
                      <a:lnTo>
                        <a:pt x="114" y="6"/>
                      </a:lnTo>
                      <a:close/>
                      <a:moveTo>
                        <a:pt x="102" y="6"/>
                      </a:moveTo>
                      <a:lnTo>
                        <a:pt x="96" y="6"/>
                      </a:lnTo>
                      <a:lnTo>
                        <a:pt x="96" y="0"/>
                      </a:lnTo>
                      <a:lnTo>
                        <a:pt x="102" y="0"/>
                      </a:lnTo>
                      <a:lnTo>
                        <a:pt x="102" y="6"/>
                      </a:lnTo>
                      <a:close/>
                      <a:moveTo>
                        <a:pt x="90" y="6"/>
                      </a:moveTo>
                      <a:lnTo>
                        <a:pt x="84" y="6"/>
                      </a:lnTo>
                      <a:lnTo>
                        <a:pt x="84" y="0"/>
                      </a:lnTo>
                      <a:lnTo>
                        <a:pt x="90" y="0"/>
                      </a:lnTo>
                      <a:lnTo>
                        <a:pt x="90" y="6"/>
                      </a:lnTo>
                      <a:close/>
                      <a:moveTo>
                        <a:pt x="78" y="6"/>
                      </a:moveTo>
                      <a:lnTo>
                        <a:pt x="72" y="6"/>
                      </a:lnTo>
                      <a:lnTo>
                        <a:pt x="72" y="0"/>
                      </a:lnTo>
                      <a:lnTo>
                        <a:pt x="78" y="0"/>
                      </a:lnTo>
                      <a:lnTo>
                        <a:pt x="78" y="6"/>
                      </a:lnTo>
                      <a:close/>
                      <a:moveTo>
                        <a:pt x="66" y="6"/>
                      </a:moveTo>
                      <a:lnTo>
                        <a:pt x="60" y="6"/>
                      </a:lnTo>
                      <a:lnTo>
                        <a:pt x="60" y="0"/>
                      </a:lnTo>
                      <a:lnTo>
                        <a:pt x="66" y="0"/>
                      </a:lnTo>
                      <a:lnTo>
                        <a:pt x="66" y="6"/>
                      </a:lnTo>
                      <a:close/>
                      <a:moveTo>
                        <a:pt x="54" y="6"/>
                      </a:moveTo>
                      <a:lnTo>
                        <a:pt x="48" y="6"/>
                      </a:lnTo>
                      <a:lnTo>
                        <a:pt x="48" y="0"/>
                      </a:lnTo>
                      <a:lnTo>
                        <a:pt x="54" y="0"/>
                      </a:lnTo>
                      <a:lnTo>
                        <a:pt x="54" y="6"/>
                      </a:lnTo>
                      <a:close/>
                      <a:moveTo>
                        <a:pt x="42" y="6"/>
                      </a:moveTo>
                      <a:lnTo>
                        <a:pt x="36" y="6"/>
                      </a:lnTo>
                      <a:lnTo>
                        <a:pt x="36" y="0"/>
                      </a:lnTo>
                      <a:lnTo>
                        <a:pt x="42" y="0"/>
                      </a:lnTo>
                      <a:lnTo>
                        <a:pt x="42" y="6"/>
                      </a:lnTo>
                      <a:close/>
                      <a:moveTo>
                        <a:pt x="30" y="6"/>
                      </a:moveTo>
                      <a:lnTo>
                        <a:pt x="24" y="6"/>
                      </a:lnTo>
                      <a:lnTo>
                        <a:pt x="24" y="0"/>
                      </a:lnTo>
                      <a:lnTo>
                        <a:pt x="30" y="0"/>
                      </a:lnTo>
                      <a:lnTo>
                        <a:pt x="30" y="6"/>
                      </a:lnTo>
                      <a:close/>
                      <a:moveTo>
                        <a:pt x="18" y="6"/>
                      </a:moveTo>
                      <a:lnTo>
                        <a:pt x="12" y="6"/>
                      </a:lnTo>
                      <a:lnTo>
                        <a:pt x="12" y="0"/>
                      </a:lnTo>
                      <a:lnTo>
                        <a:pt x="18" y="0"/>
                      </a:lnTo>
                      <a:lnTo>
                        <a:pt x="18" y="6"/>
                      </a:lnTo>
                      <a:close/>
                      <a:moveTo>
                        <a:pt x="6" y="6"/>
                      </a:moveTo>
                      <a:lnTo>
                        <a:pt x="0" y="6"/>
                      </a:lnTo>
                      <a:lnTo>
                        <a:pt x="0" y="0"/>
                      </a:lnTo>
                      <a:lnTo>
                        <a:pt x="6" y="0"/>
                      </a:lnTo>
                      <a:lnTo>
                        <a:pt x="6" y="6"/>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57"/>
                <p:cNvSpPr>
                  <a:spLocks noEditPoints="1"/>
                </p:cNvSpPr>
                <p:nvPr/>
              </p:nvSpPr>
              <p:spPr bwMode="auto">
                <a:xfrm>
                  <a:off x="2979738" y="4848225"/>
                  <a:ext cx="9525" cy="409575"/>
                </a:xfrm>
                <a:custGeom>
                  <a:avLst/>
                  <a:gdLst/>
                  <a:ahLst/>
                  <a:cxnLst>
                    <a:cxn ang="0">
                      <a:pos x="6" y="6"/>
                    </a:cxn>
                    <a:cxn ang="0">
                      <a:pos x="0" y="0"/>
                    </a:cxn>
                    <a:cxn ang="0">
                      <a:pos x="6" y="12"/>
                    </a:cxn>
                    <a:cxn ang="0">
                      <a:pos x="0" y="18"/>
                    </a:cxn>
                    <a:cxn ang="0">
                      <a:pos x="6" y="12"/>
                    </a:cxn>
                    <a:cxn ang="0">
                      <a:pos x="6" y="30"/>
                    </a:cxn>
                    <a:cxn ang="0">
                      <a:pos x="0" y="24"/>
                    </a:cxn>
                    <a:cxn ang="0">
                      <a:pos x="6" y="36"/>
                    </a:cxn>
                    <a:cxn ang="0">
                      <a:pos x="0" y="42"/>
                    </a:cxn>
                    <a:cxn ang="0">
                      <a:pos x="6" y="36"/>
                    </a:cxn>
                    <a:cxn ang="0">
                      <a:pos x="6" y="54"/>
                    </a:cxn>
                    <a:cxn ang="0">
                      <a:pos x="0" y="48"/>
                    </a:cxn>
                    <a:cxn ang="0">
                      <a:pos x="6" y="60"/>
                    </a:cxn>
                    <a:cxn ang="0">
                      <a:pos x="0" y="66"/>
                    </a:cxn>
                    <a:cxn ang="0">
                      <a:pos x="6" y="60"/>
                    </a:cxn>
                    <a:cxn ang="0">
                      <a:pos x="6" y="78"/>
                    </a:cxn>
                    <a:cxn ang="0">
                      <a:pos x="0" y="72"/>
                    </a:cxn>
                    <a:cxn ang="0">
                      <a:pos x="6" y="84"/>
                    </a:cxn>
                    <a:cxn ang="0">
                      <a:pos x="0" y="90"/>
                    </a:cxn>
                    <a:cxn ang="0">
                      <a:pos x="6" y="84"/>
                    </a:cxn>
                    <a:cxn ang="0">
                      <a:pos x="6" y="102"/>
                    </a:cxn>
                    <a:cxn ang="0">
                      <a:pos x="0" y="96"/>
                    </a:cxn>
                    <a:cxn ang="0">
                      <a:pos x="6" y="108"/>
                    </a:cxn>
                    <a:cxn ang="0">
                      <a:pos x="0" y="114"/>
                    </a:cxn>
                    <a:cxn ang="0">
                      <a:pos x="6" y="108"/>
                    </a:cxn>
                    <a:cxn ang="0">
                      <a:pos x="6" y="126"/>
                    </a:cxn>
                    <a:cxn ang="0">
                      <a:pos x="0" y="120"/>
                    </a:cxn>
                    <a:cxn ang="0">
                      <a:pos x="6" y="132"/>
                    </a:cxn>
                    <a:cxn ang="0">
                      <a:pos x="0" y="138"/>
                    </a:cxn>
                    <a:cxn ang="0">
                      <a:pos x="6" y="132"/>
                    </a:cxn>
                    <a:cxn ang="0">
                      <a:pos x="6" y="150"/>
                    </a:cxn>
                    <a:cxn ang="0">
                      <a:pos x="0" y="144"/>
                    </a:cxn>
                    <a:cxn ang="0">
                      <a:pos x="6" y="156"/>
                    </a:cxn>
                    <a:cxn ang="0">
                      <a:pos x="0" y="162"/>
                    </a:cxn>
                    <a:cxn ang="0">
                      <a:pos x="6" y="156"/>
                    </a:cxn>
                    <a:cxn ang="0">
                      <a:pos x="6" y="174"/>
                    </a:cxn>
                    <a:cxn ang="0">
                      <a:pos x="0" y="168"/>
                    </a:cxn>
                    <a:cxn ang="0">
                      <a:pos x="6" y="180"/>
                    </a:cxn>
                    <a:cxn ang="0">
                      <a:pos x="0" y="186"/>
                    </a:cxn>
                    <a:cxn ang="0">
                      <a:pos x="6" y="180"/>
                    </a:cxn>
                    <a:cxn ang="0">
                      <a:pos x="6" y="198"/>
                    </a:cxn>
                    <a:cxn ang="0">
                      <a:pos x="0" y="192"/>
                    </a:cxn>
                    <a:cxn ang="0">
                      <a:pos x="6" y="204"/>
                    </a:cxn>
                    <a:cxn ang="0">
                      <a:pos x="0" y="210"/>
                    </a:cxn>
                    <a:cxn ang="0">
                      <a:pos x="6" y="204"/>
                    </a:cxn>
                    <a:cxn ang="0">
                      <a:pos x="6" y="222"/>
                    </a:cxn>
                    <a:cxn ang="0">
                      <a:pos x="0" y="216"/>
                    </a:cxn>
                    <a:cxn ang="0">
                      <a:pos x="6" y="228"/>
                    </a:cxn>
                    <a:cxn ang="0">
                      <a:pos x="0" y="234"/>
                    </a:cxn>
                    <a:cxn ang="0">
                      <a:pos x="6" y="228"/>
                    </a:cxn>
                    <a:cxn ang="0">
                      <a:pos x="6" y="246"/>
                    </a:cxn>
                    <a:cxn ang="0">
                      <a:pos x="0" y="240"/>
                    </a:cxn>
                    <a:cxn ang="0">
                      <a:pos x="6" y="252"/>
                    </a:cxn>
                    <a:cxn ang="0">
                      <a:pos x="0" y="258"/>
                    </a:cxn>
                    <a:cxn ang="0">
                      <a:pos x="6" y="252"/>
                    </a:cxn>
                  </a:cxnLst>
                  <a:rect l="0" t="0" r="r" b="b"/>
                  <a:pathLst>
                    <a:path w="6" h="258">
                      <a:moveTo>
                        <a:pt x="6" y="0"/>
                      </a:moveTo>
                      <a:lnTo>
                        <a:pt x="6" y="6"/>
                      </a:lnTo>
                      <a:lnTo>
                        <a:pt x="0" y="6"/>
                      </a:lnTo>
                      <a:lnTo>
                        <a:pt x="0" y="0"/>
                      </a:lnTo>
                      <a:lnTo>
                        <a:pt x="6" y="0"/>
                      </a:lnTo>
                      <a:close/>
                      <a:moveTo>
                        <a:pt x="6" y="12"/>
                      </a:moveTo>
                      <a:lnTo>
                        <a:pt x="6" y="18"/>
                      </a:lnTo>
                      <a:lnTo>
                        <a:pt x="0" y="18"/>
                      </a:lnTo>
                      <a:lnTo>
                        <a:pt x="0" y="12"/>
                      </a:lnTo>
                      <a:lnTo>
                        <a:pt x="6" y="12"/>
                      </a:lnTo>
                      <a:close/>
                      <a:moveTo>
                        <a:pt x="6" y="24"/>
                      </a:moveTo>
                      <a:lnTo>
                        <a:pt x="6" y="30"/>
                      </a:lnTo>
                      <a:lnTo>
                        <a:pt x="0" y="30"/>
                      </a:lnTo>
                      <a:lnTo>
                        <a:pt x="0" y="24"/>
                      </a:lnTo>
                      <a:lnTo>
                        <a:pt x="6" y="24"/>
                      </a:lnTo>
                      <a:close/>
                      <a:moveTo>
                        <a:pt x="6" y="36"/>
                      </a:moveTo>
                      <a:lnTo>
                        <a:pt x="6" y="42"/>
                      </a:lnTo>
                      <a:lnTo>
                        <a:pt x="0" y="42"/>
                      </a:lnTo>
                      <a:lnTo>
                        <a:pt x="0" y="36"/>
                      </a:lnTo>
                      <a:lnTo>
                        <a:pt x="6" y="36"/>
                      </a:lnTo>
                      <a:close/>
                      <a:moveTo>
                        <a:pt x="6" y="48"/>
                      </a:moveTo>
                      <a:lnTo>
                        <a:pt x="6" y="54"/>
                      </a:lnTo>
                      <a:lnTo>
                        <a:pt x="0" y="54"/>
                      </a:lnTo>
                      <a:lnTo>
                        <a:pt x="0" y="48"/>
                      </a:lnTo>
                      <a:lnTo>
                        <a:pt x="6" y="48"/>
                      </a:lnTo>
                      <a:close/>
                      <a:moveTo>
                        <a:pt x="6" y="60"/>
                      </a:moveTo>
                      <a:lnTo>
                        <a:pt x="6" y="66"/>
                      </a:lnTo>
                      <a:lnTo>
                        <a:pt x="0" y="66"/>
                      </a:lnTo>
                      <a:lnTo>
                        <a:pt x="0" y="60"/>
                      </a:lnTo>
                      <a:lnTo>
                        <a:pt x="6" y="60"/>
                      </a:lnTo>
                      <a:close/>
                      <a:moveTo>
                        <a:pt x="6" y="72"/>
                      </a:moveTo>
                      <a:lnTo>
                        <a:pt x="6" y="78"/>
                      </a:lnTo>
                      <a:lnTo>
                        <a:pt x="0" y="78"/>
                      </a:lnTo>
                      <a:lnTo>
                        <a:pt x="0" y="72"/>
                      </a:lnTo>
                      <a:lnTo>
                        <a:pt x="6" y="72"/>
                      </a:lnTo>
                      <a:close/>
                      <a:moveTo>
                        <a:pt x="6" y="84"/>
                      </a:moveTo>
                      <a:lnTo>
                        <a:pt x="6" y="90"/>
                      </a:lnTo>
                      <a:lnTo>
                        <a:pt x="0" y="90"/>
                      </a:lnTo>
                      <a:lnTo>
                        <a:pt x="0" y="84"/>
                      </a:lnTo>
                      <a:lnTo>
                        <a:pt x="6" y="84"/>
                      </a:lnTo>
                      <a:close/>
                      <a:moveTo>
                        <a:pt x="6" y="96"/>
                      </a:moveTo>
                      <a:lnTo>
                        <a:pt x="6" y="102"/>
                      </a:lnTo>
                      <a:lnTo>
                        <a:pt x="0" y="102"/>
                      </a:lnTo>
                      <a:lnTo>
                        <a:pt x="0" y="96"/>
                      </a:lnTo>
                      <a:lnTo>
                        <a:pt x="6" y="96"/>
                      </a:lnTo>
                      <a:close/>
                      <a:moveTo>
                        <a:pt x="6" y="108"/>
                      </a:moveTo>
                      <a:lnTo>
                        <a:pt x="6" y="114"/>
                      </a:lnTo>
                      <a:lnTo>
                        <a:pt x="0" y="114"/>
                      </a:lnTo>
                      <a:lnTo>
                        <a:pt x="0" y="108"/>
                      </a:lnTo>
                      <a:lnTo>
                        <a:pt x="6" y="108"/>
                      </a:lnTo>
                      <a:close/>
                      <a:moveTo>
                        <a:pt x="6" y="120"/>
                      </a:moveTo>
                      <a:lnTo>
                        <a:pt x="6" y="126"/>
                      </a:lnTo>
                      <a:lnTo>
                        <a:pt x="0" y="126"/>
                      </a:lnTo>
                      <a:lnTo>
                        <a:pt x="0" y="120"/>
                      </a:lnTo>
                      <a:lnTo>
                        <a:pt x="6" y="120"/>
                      </a:lnTo>
                      <a:close/>
                      <a:moveTo>
                        <a:pt x="6" y="132"/>
                      </a:moveTo>
                      <a:lnTo>
                        <a:pt x="6" y="138"/>
                      </a:lnTo>
                      <a:lnTo>
                        <a:pt x="0" y="138"/>
                      </a:lnTo>
                      <a:lnTo>
                        <a:pt x="0" y="132"/>
                      </a:lnTo>
                      <a:lnTo>
                        <a:pt x="6" y="132"/>
                      </a:lnTo>
                      <a:close/>
                      <a:moveTo>
                        <a:pt x="6" y="144"/>
                      </a:moveTo>
                      <a:lnTo>
                        <a:pt x="6" y="150"/>
                      </a:lnTo>
                      <a:lnTo>
                        <a:pt x="0" y="150"/>
                      </a:lnTo>
                      <a:lnTo>
                        <a:pt x="0" y="144"/>
                      </a:lnTo>
                      <a:lnTo>
                        <a:pt x="6" y="144"/>
                      </a:lnTo>
                      <a:close/>
                      <a:moveTo>
                        <a:pt x="6" y="156"/>
                      </a:moveTo>
                      <a:lnTo>
                        <a:pt x="6" y="162"/>
                      </a:lnTo>
                      <a:lnTo>
                        <a:pt x="0" y="162"/>
                      </a:lnTo>
                      <a:lnTo>
                        <a:pt x="0" y="156"/>
                      </a:lnTo>
                      <a:lnTo>
                        <a:pt x="6" y="156"/>
                      </a:lnTo>
                      <a:close/>
                      <a:moveTo>
                        <a:pt x="6" y="168"/>
                      </a:moveTo>
                      <a:lnTo>
                        <a:pt x="6" y="174"/>
                      </a:lnTo>
                      <a:lnTo>
                        <a:pt x="0" y="174"/>
                      </a:lnTo>
                      <a:lnTo>
                        <a:pt x="0" y="168"/>
                      </a:lnTo>
                      <a:lnTo>
                        <a:pt x="6" y="168"/>
                      </a:lnTo>
                      <a:close/>
                      <a:moveTo>
                        <a:pt x="6" y="180"/>
                      </a:moveTo>
                      <a:lnTo>
                        <a:pt x="6" y="186"/>
                      </a:lnTo>
                      <a:lnTo>
                        <a:pt x="0" y="186"/>
                      </a:lnTo>
                      <a:lnTo>
                        <a:pt x="0" y="180"/>
                      </a:lnTo>
                      <a:lnTo>
                        <a:pt x="6" y="180"/>
                      </a:lnTo>
                      <a:close/>
                      <a:moveTo>
                        <a:pt x="6" y="192"/>
                      </a:moveTo>
                      <a:lnTo>
                        <a:pt x="6" y="198"/>
                      </a:lnTo>
                      <a:lnTo>
                        <a:pt x="0" y="198"/>
                      </a:lnTo>
                      <a:lnTo>
                        <a:pt x="0" y="192"/>
                      </a:lnTo>
                      <a:lnTo>
                        <a:pt x="6" y="192"/>
                      </a:lnTo>
                      <a:close/>
                      <a:moveTo>
                        <a:pt x="6" y="204"/>
                      </a:moveTo>
                      <a:lnTo>
                        <a:pt x="6" y="210"/>
                      </a:lnTo>
                      <a:lnTo>
                        <a:pt x="0" y="210"/>
                      </a:lnTo>
                      <a:lnTo>
                        <a:pt x="0" y="204"/>
                      </a:lnTo>
                      <a:lnTo>
                        <a:pt x="6" y="204"/>
                      </a:lnTo>
                      <a:close/>
                      <a:moveTo>
                        <a:pt x="6" y="216"/>
                      </a:moveTo>
                      <a:lnTo>
                        <a:pt x="6" y="222"/>
                      </a:lnTo>
                      <a:lnTo>
                        <a:pt x="0" y="222"/>
                      </a:lnTo>
                      <a:lnTo>
                        <a:pt x="0" y="216"/>
                      </a:lnTo>
                      <a:lnTo>
                        <a:pt x="6" y="216"/>
                      </a:lnTo>
                      <a:close/>
                      <a:moveTo>
                        <a:pt x="6" y="228"/>
                      </a:moveTo>
                      <a:lnTo>
                        <a:pt x="6" y="234"/>
                      </a:lnTo>
                      <a:lnTo>
                        <a:pt x="0" y="234"/>
                      </a:lnTo>
                      <a:lnTo>
                        <a:pt x="0" y="228"/>
                      </a:lnTo>
                      <a:lnTo>
                        <a:pt x="6" y="228"/>
                      </a:lnTo>
                      <a:close/>
                      <a:moveTo>
                        <a:pt x="6" y="240"/>
                      </a:moveTo>
                      <a:lnTo>
                        <a:pt x="6" y="246"/>
                      </a:lnTo>
                      <a:lnTo>
                        <a:pt x="0" y="246"/>
                      </a:lnTo>
                      <a:lnTo>
                        <a:pt x="0" y="240"/>
                      </a:lnTo>
                      <a:lnTo>
                        <a:pt x="6" y="240"/>
                      </a:lnTo>
                      <a:close/>
                      <a:moveTo>
                        <a:pt x="6" y="252"/>
                      </a:moveTo>
                      <a:lnTo>
                        <a:pt x="6" y="258"/>
                      </a:lnTo>
                      <a:lnTo>
                        <a:pt x="0" y="258"/>
                      </a:lnTo>
                      <a:lnTo>
                        <a:pt x="0" y="252"/>
                      </a:lnTo>
                      <a:lnTo>
                        <a:pt x="6" y="252"/>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58"/>
                <p:cNvSpPr>
                  <a:spLocks noEditPoints="1"/>
                </p:cNvSpPr>
                <p:nvPr/>
              </p:nvSpPr>
              <p:spPr bwMode="auto">
                <a:xfrm>
                  <a:off x="-80962" y="4570413"/>
                  <a:ext cx="3278188" cy="9525"/>
                </a:xfrm>
                <a:custGeom>
                  <a:avLst/>
                  <a:gdLst/>
                  <a:ahLst/>
                  <a:cxnLst>
                    <a:cxn ang="0">
                      <a:pos x="24" y="6"/>
                    </a:cxn>
                    <a:cxn ang="0">
                      <a:pos x="66" y="6"/>
                    </a:cxn>
                    <a:cxn ang="0">
                      <a:pos x="102" y="0"/>
                    </a:cxn>
                    <a:cxn ang="0">
                      <a:pos x="132" y="0"/>
                    </a:cxn>
                    <a:cxn ang="0">
                      <a:pos x="156" y="0"/>
                    </a:cxn>
                    <a:cxn ang="0">
                      <a:pos x="192" y="6"/>
                    </a:cxn>
                    <a:cxn ang="0">
                      <a:pos x="234" y="6"/>
                    </a:cxn>
                    <a:cxn ang="0">
                      <a:pos x="270" y="0"/>
                    </a:cxn>
                    <a:cxn ang="0">
                      <a:pos x="300" y="0"/>
                    </a:cxn>
                    <a:cxn ang="0">
                      <a:pos x="324" y="0"/>
                    </a:cxn>
                    <a:cxn ang="0">
                      <a:pos x="360" y="6"/>
                    </a:cxn>
                    <a:cxn ang="0">
                      <a:pos x="402" y="6"/>
                    </a:cxn>
                    <a:cxn ang="0">
                      <a:pos x="438" y="0"/>
                    </a:cxn>
                    <a:cxn ang="0">
                      <a:pos x="468" y="0"/>
                    </a:cxn>
                    <a:cxn ang="0">
                      <a:pos x="492" y="0"/>
                    </a:cxn>
                    <a:cxn ang="0">
                      <a:pos x="528" y="6"/>
                    </a:cxn>
                    <a:cxn ang="0">
                      <a:pos x="570" y="6"/>
                    </a:cxn>
                    <a:cxn ang="0">
                      <a:pos x="606" y="0"/>
                    </a:cxn>
                    <a:cxn ang="0">
                      <a:pos x="636" y="0"/>
                    </a:cxn>
                    <a:cxn ang="0">
                      <a:pos x="660" y="0"/>
                    </a:cxn>
                    <a:cxn ang="0">
                      <a:pos x="696" y="6"/>
                    </a:cxn>
                    <a:cxn ang="0">
                      <a:pos x="738" y="6"/>
                    </a:cxn>
                    <a:cxn ang="0">
                      <a:pos x="774" y="0"/>
                    </a:cxn>
                    <a:cxn ang="0">
                      <a:pos x="804" y="0"/>
                    </a:cxn>
                    <a:cxn ang="0">
                      <a:pos x="828" y="0"/>
                    </a:cxn>
                    <a:cxn ang="0">
                      <a:pos x="864" y="6"/>
                    </a:cxn>
                    <a:cxn ang="0">
                      <a:pos x="906" y="6"/>
                    </a:cxn>
                    <a:cxn ang="0">
                      <a:pos x="942" y="0"/>
                    </a:cxn>
                    <a:cxn ang="0">
                      <a:pos x="972" y="0"/>
                    </a:cxn>
                    <a:cxn ang="0">
                      <a:pos x="996" y="0"/>
                    </a:cxn>
                    <a:cxn ang="0">
                      <a:pos x="1032" y="6"/>
                    </a:cxn>
                    <a:cxn ang="0">
                      <a:pos x="1074" y="6"/>
                    </a:cxn>
                    <a:cxn ang="0">
                      <a:pos x="1110" y="0"/>
                    </a:cxn>
                    <a:cxn ang="0">
                      <a:pos x="1140" y="0"/>
                    </a:cxn>
                    <a:cxn ang="0">
                      <a:pos x="1164" y="0"/>
                    </a:cxn>
                    <a:cxn ang="0">
                      <a:pos x="1200" y="6"/>
                    </a:cxn>
                    <a:cxn ang="0">
                      <a:pos x="1242" y="6"/>
                    </a:cxn>
                    <a:cxn ang="0">
                      <a:pos x="1278" y="0"/>
                    </a:cxn>
                    <a:cxn ang="0">
                      <a:pos x="1308" y="0"/>
                    </a:cxn>
                    <a:cxn ang="0">
                      <a:pos x="1332" y="0"/>
                    </a:cxn>
                    <a:cxn ang="0">
                      <a:pos x="1368" y="6"/>
                    </a:cxn>
                    <a:cxn ang="0">
                      <a:pos x="1410" y="6"/>
                    </a:cxn>
                    <a:cxn ang="0">
                      <a:pos x="1446" y="0"/>
                    </a:cxn>
                    <a:cxn ang="0">
                      <a:pos x="1476" y="0"/>
                    </a:cxn>
                    <a:cxn ang="0">
                      <a:pos x="1500" y="0"/>
                    </a:cxn>
                    <a:cxn ang="0">
                      <a:pos x="1536" y="6"/>
                    </a:cxn>
                    <a:cxn ang="0">
                      <a:pos x="1578" y="6"/>
                    </a:cxn>
                    <a:cxn ang="0">
                      <a:pos x="1614" y="0"/>
                    </a:cxn>
                    <a:cxn ang="0">
                      <a:pos x="1644" y="0"/>
                    </a:cxn>
                    <a:cxn ang="0">
                      <a:pos x="1668" y="0"/>
                    </a:cxn>
                    <a:cxn ang="0">
                      <a:pos x="1704" y="6"/>
                    </a:cxn>
                    <a:cxn ang="0">
                      <a:pos x="1746" y="6"/>
                    </a:cxn>
                    <a:cxn ang="0">
                      <a:pos x="1782" y="0"/>
                    </a:cxn>
                    <a:cxn ang="0">
                      <a:pos x="1812" y="0"/>
                    </a:cxn>
                    <a:cxn ang="0">
                      <a:pos x="1836" y="0"/>
                    </a:cxn>
                    <a:cxn ang="0">
                      <a:pos x="1872" y="6"/>
                    </a:cxn>
                    <a:cxn ang="0">
                      <a:pos x="1914" y="6"/>
                    </a:cxn>
                    <a:cxn ang="0">
                      <a:pos x="1950" y="0"/>
                    </a:cxn>
                    <a:cxn ang="0">
                      <a:pos x="1980" y="0"/>
                    </a:cxn>
                    <a:cxn ang="0">
                      <a:pos x="2004" y="0"/>
                    </a:cxn>
                    <a:cxn ang="0">
                      <a:pos x="2040" y="6"/>
                    </a:cxn>
                  </a:cxnLst>
                  <a:rect l="0" t="0" r="r" b="b"/>
                  <a:pathLst>
                    <a:path w="2065" h="6">
                      <a:moveTo>
                        <a:pt x="0" y="0"/>
                      </a:moveTo>
                      <a:lnTo>
                        <a:pt x="6" y="0"/>
                      </a:lnTo>
                      <a:lnTo>
                        <a:pt x="6" y="6"/>
                      </a:lnTo>
                      <a:lnTo>
                        <a:pt x="0" y="6"/>
                      </a:lnTo>
                      <a:lnTo>
                        <a:pt x="0" y="0"/>
                      </a:lnTo>
                      <a:close/>
                      <a:moveTo>
                        <a:pt x="12" y="0"/>
                      </a:moveTo>
                      <a:lnTo>
                        <a:pt x="18" y="0"/>
                      </a:lnTo>
                      <a:lnTo>
                        <a:pt x="18" y="6"/>
                      </a:lnTo>
                      <a:lnTo>
                        <a:pt x="12" y="6"/>
                      </a:lnTo>
                      <a:lnTo>
                        <a:pt x="12" y="0"/>
                      </a:lnTo>
                      <a:close/>
                      <a:moveTo>
                        <a:pt x="24" y="0"/>
                      </a:moveTo>
                      <a:lnTo>
                        <a:pt x="30" y="0"/>
                      </a:lnTo>
                      <a:lnTo>
                        <a:pt x="30" y="6"/>
                      </a:lnTo>
                      <a:lnTo>
                        <a:pt x="24" y="6"/>
                      </a:lnTo>
                      <a:lnTo>
                        <a:pt x="24" y="0"/>
                      </a:lnTo>
                      <a:close/>
                      <a:moveTo>
                        <a:pt x="36" y="0"/>
                      </a:moveTo>
                      <a:lnTo>
                        <a:pt x="42" y="0"/>
                      </a:lnTo>
                      <a:lnTo>
                        <a:pt x="42" y="6"/>
                      </a:lnTo>
                      <a:lnTo>
                        <a:pt x="36" y="6"/>
                      </a:lnTo>
                      <a:lnTo>
                        <a:pt x="36" y="0"/>
                      </a:lnTo>
                      <a:close/>
                      <a:moveTo>
                        <a:pt x="48" y="0"/>
                      </a:moveTo>
                      <a:lnTo>
                        <a:pt x="54" y="0"/>
                      </a:lnTo>
                      <a:lnTo>
                        <a:pt x="54" y="6"/>
                      </a:lnTo>
                      <a:lnTo>
                        <a:pt x="48" y="6"/>
                      </a:lnTo>
                      <a:lnTo>
                        <a:pt x="48" y="0"/>
                      </a:lnTo>
                      <a:close/>
                      <a:moveTo>
                        <a:pt x="60" y="0"/>
                      </a:moveTo>
                      <a:lnTo>
                        <a:pt x="66" y="0"/>
                      </a:lnTo>
                      <a:lnTo>
                        <a:pt x="66" y="6"/>
                      </a:lnTo>
                      <a:lnTo>
                        <a:pt x="60" y="6"/>
                      </a:lnTo>
                      <a:lnTo>
                        <a:pt x="60" y="0"/>
                      </a:lnTo>
                      <a:close/>
                      <a:moveTo>
                        <a:pt x="72" y="0"/>
                      </a:moveTo>
                      <a:lnTo>
                        <a:pt x="78" y="0"/>
                      </a:lnTo>
                      <a:lnTo>
                        <a:pt x="78" y="6"/>
                      </a:lnTo>
                      <a:lnTo>
                        <a:pt x="72" y="6"/>
                      </a:lnTo>
                      <a:lnTo>
                        <a:pt x="72" y="0"/>
                      </a:lnTo>
                      <a:close/>
                      <a:moveTo>
                        <a:pt x="84" y="0"/>
                      </a:moveTo>
                      <a:lnTo>
                        <a:pt x="90" y="0"/>
                      </a:lnTo>
                      <a:lnTo>
                        <a:pt x="90" y="6"/>
                      </a:lnTo>
                      <a:lnTo>
                        <a:pt x="84" y="6"/>
                      </a:lnTo>
                      <a:lnTo>
                        <a:pt x="84" y="0"/>
                      </a:lnTo>
                      <a:close/>
                      <a:moveTo>
                        <a:pt x="96" y="0"/>
                      </a:moveTo>
                      <a:lnTo>
                        <a:pt x="102" y="0"/>
                      </a:lnTo>
                      <a:lnTo>
                        <a:pt x="102" y="6"/>
                      </a:lnTo>
                      <a:lnTo>
                        <a:pt x="96" y="6"/>
                      </a:lnTo>
                      <a:lnTo>
                        <a:pt x="96" y="0"/>
                      </a:lnTo>
                      <a:close/>
                      <a:moveTo>
                        <a:pt x="108" y="0"/>
                      </a:moveTo>
                      <a:lnTo>
                        <a:pt x="114" y="0"/>
                      </a:lnTo>
                      <a:lnTo>
                        <a:pt x="114" y="6"/>
                      </a:lnTo>
                      <a:lnTo>
                        <a:pt x="108" y="6"/>
                      </a:lnTo>
                      <a:lnTo>
                        <a:pt x="108" y="0"/>
                      </a:lnTo>
                      <a:close/>
                      <a:moveTo>
                        <a:pt x="120" y="0"/>
                      </a:moveTo>
                      <a:lnTo>
                        <a:pt x="126" y="0"/>
                      </a:lnTo>
                      <a:lnTo>
                        <a:pt x="126" y="6"/>
                      </a:lnTo>
                      <a:lnTo>
                        <a:pt x="120" y="6"/>
                      </a:lnTo>
                      <a:lnTo>
                        <a:pt x="120" y="0"/>
                      </a:lnTo>
                      <a:close/>
                      <a:moveTo>
                        <a:pt x="132" y="0"/>
                      </a:moveTo>
                      <a:lnTo>
                        <a:pt x="138" y="0"/>
                      </a:lnTo>
                      <a:lnTo>
                        <a:pt x="138" y="6"/>
                      </a:lnTo>
                      <a:lnTo>
                        <a:pt x="132" y="6"/>
                      </a:lnTo>
                      <a:lnTo>
                        <a:pt x="132" y="0"/>
                      </a:lnTo>
                      <a:close/>
                      <a:moveTo>
                        <a:pt x="144" y="0"/>
                      </a:moveTo>
                      <a:lnTo>
                        <a:pt x="150" y="0"/>
                      </a:lnTo>
                      <a:lnTo>
                        <a:pt x="150" y="6"/>
                      </a:lnTo>
                      <a:lnTo>
                        <a:pt x="144" y="6"/>
                      </a:lnTo>
                      <a:lnTo>
                        <a:pt x="144" y="0"/>
                      </a:lnTo>
                      <a:close/>
                      <a:moveTo>
                        <a:pt x="156" y="0"/>
                      </a:moveTo>
                      <a:lnTo>
                        <a:pt x="162" y="0"/>
                      </a:lnTo>
                      <a:lnTo>
                        <a:pt x="162" y="6"/>
                      </a:lnTo>
                      <a:lnTo>
                        <a:pt x="156" y="6"/>
                      </a:lnTo>
                      <a:lnTo>
                        <a:pt x="156" y="0"/>
                      </a:lnTo>
                      <a:close/>
                      <a:moveTo>
                        <a:pt x="168" y="0"/>
                      </a:moveTo>
                      <a:lnTo>
                        <a:pt x="174" y="0"/>
                      </a:lnTo>
                      <a:lnTo>
                        <a:pt x="174" y="6"/>
                      </a:lnTo>
                      <a:lnTo>
                        <a:pt x="168" y="6"/>
                      </a:lnTo>
                      <a:lnTo>
                        <a:pt x="168" y="0"/>
                      </a:lnTo>
                      <a:close/>
                      <a:moveTo>
                        <a:pt x="180" y="0"/>
                      </a:moveTo>
                      <a:lnTo>
                        <a:pt x="186" y="0"/>
                      </a:lnTo>
                      <a:lnTo>
                        <a:pt x="186" y="6"/>
                      </a:lnTo>
                      <a:lnTo>
                        <a:pt x="180" y="6"/>
                      </a:lnTo>
                      <a:lnTo>
                        <a:pt x="180" y="0"/>
                      </a:lnTo>
                      <a:close/>
                      <a:moveTo>
                        <a:pt x="192" y="0"/>
                      </a:moveTo>
                      <a:lnTo>
                        <a:pt x="198" y="0"/>
                      </a:lnTo>
                      <a:lnTo>
                        <a:pt x="198" y="6"/>
                      </a:lnTo>
                      <a:lnTo>
                        <a:pt x="192" y="6"/>
                      </a:lnTo>
                      <a:lnTo>
                        <a:pt x="192" y="0"/>
                      </a:lnTo>
                      <a:close/>
                      <a:moveTo>
                        <a:pt x="204" y="0"/>
                      </a:moveTo>
                      <a:lnTo>
                        <a:pt x="210" y="0"/>
                      </a:lnTo>
                      <a:lnTo>
                        <a:pt x="210" y="6"/>
                      </a:lnTo>
                      <a:lnTo>
                        <a:pt x="204" y="6"/>
                      </a:lnTo>
                      <a:lnTo>
                        <a:pt x="204" y="0"/>
                      </a:lnTo>
                      <a:close/>
                      <a:moveTo>
                        <a:pt x="216" y="0"/>
                      </a:moveTo>
                      <a:lnTo>
                        <a:pt x="222" y="0"/>
                      </a:lnTo>
                      <a:lnTo>
                        <a:pt x="222" y="6"/>
                      </a:lnTo>
                      <a:lnTo>
                        <a:pt x="216" y="6"/>
                      </a:lnTo>
                      <a:lnTo>
                        <a:pt x="216" y="0"/>
                      </a:lnTo>
                      <a:close/>
                      <a:moveTo>
                        <a:pt x="228" y="0"/>
                      </a:moveTo>
                      <a:lnTo>
                        <a:pt x="234" y="0"/>
                      </a:lnTo>
                      <a:lnTo>
                        <a:pt x="234" y="6"/>
                      </a:lnTo>
                      <a:lnTo>
                        <a:pt x="228" y="6"/>
                      </a:lnTo>
                      <a:lnTo>
                        <a:pt x="228" y="0"/>
                      </a:lnTo>
                      <a:close/>
                      <a:moveTo>
                        <a:pt x="240" y="0"/>
                      </a:moveTo>
                      <a:lnTo>
                        <a:pt x="246" y="0"/>
                      </a:lnTo>
                      <a:lnTo>
                        <a:pt x="246" y="6"/>
                      </a:lnTo>
                      <a:lnTo>
                        <a:pt x="240" y="6"/>
                      </a:lnTo>
                      <a:lnTo>
                        <a:pt x="240" y="0"/>
                      </a:lnTo>
                      <a:close/>
                      <a:moveTo>
                        <a:pt x="252" y="0"/>
                      </a:moveTo>
                      <a:lnTo>
                        <a:pt x="258" y="0"/>
                      </a:lnTo>
                      <a:lnTo>
                        <a:pt x="258" y="6"/>
                      </a:lnTo>
                      <a:lnTo>
                        <a:pt x="252" y="6"/>
                      </a:lnTo>
                      <a:lnTo>
                        <a:pt x="252" y="0"/>
                      </a:lnTo>
                      <a:close/>
                      <a:moveTo>
                        <a:pt x="264" y="0"/>
                      </a:moveTo>
                      <a:lnTo>
                        <a:pt x="270" y="0"/>
                      </a:lnTo>
                      <a:lnTo>
                        <a:pt x="270" y="6"/>
                      </a:lnTo>
                      <a:lnTo>
                        <a:pt x="264" y="6"/>
                      </a:lnTo>
                      <a:lnTo>
                        <a:pt x="264" y="0"/>
                      </a:lnTo>
                      <a:close/>
                      <a:moveTo>
                        <a:pt x="276" y="0"/>
                      </a:moveTo>
                      <a:lnTo>
                        <a:pt x="282" y="0"/>
                      </a:lnTo>
                      <a:lnTo>
                        <a:pt x="282" y="6"/>
                      </a:lnTo>
                      <a:lnTo>
                        <a:pt x="276" y="6"/>
                      </a:lnTo>
                      <a:lnTo>
                        <a:pt x="276" y="0"/>
                      </a:lnTo>
                      <a:close/>
                      <a:moveTo>
                        <a:pt x="288" y="0"/>
                      </a:moveTo>
                      <a:lnTo>
                        <a:pt x="294" y="0"/>
                      </a:lnTo>
                      <a:lnTo>
                        <a:pt x="294" y="6"/>
                      </a:lnTo>
                      <a:lnTo>
                        <a:pt x="288" y="6"/>
                      </a:lnTo>
                      <a:lnTo>
                        <a:pt x="288" y="0"/>
                      </a:lnTo>
                      <a:close/>
                      <a:moveTo>
                        <a:pt x="300" y="0"/>
                      </a:moveTo>
                      <a:lnTo>
                        <a:pt x="306" y="0"/>
                      </a:lnTo>
                      <a:lnTo>
                        <a:pt x="306" y="6"/>
                      </a:lnTo>
                      <a:lnTo>
                        <a:pt x="300" y="6"/>
                      </a:lnTo>
                      <a:lnTo>
                        <a:pt x="300" y="0"/>
                      </a:lnTo>
                      <a:close/>
                      <a:moveTo>
                        <a:pt x="312" y="0"/>
                      </a:moveTo>
                      <a:lnTo>
                        <a:pt x="318" y="0"/>
                      </a:lnTo>
                      <a:lnTo>
                        <a:pt x="318" y="6"/>
                      </a:lnTo>
                      <a:lnTo>
                        <a:pt x="312" y="6"/>
                      </a:lnTo>
                      <a:lnTo>
                        <a:pt x="312" y="0"/>
                      </a:lnTo>
                      <a:close/>
                      <a:moveTo>
                        <a:pt x="324" y="0"/>
                      </a:moveTo>
                      <a:lnTo>
                        <a:pt x="330" y="0"/>
                      </a:lnTo>
                      <a:lnTo>
                        <a:pt x="330" y="6"/>
                      </a:lnTo>
                      <a:lnTo>
                        <a:pt x="324" y="6"/>
                      </a:lnTo>
                      <a:lnTo>
                        <a:pt x="324" y="0"/>
                      </a:lnTo>
                      <a:close/>
                      <a:moveTo>
                        <a:pt x="336" y="0"/>
                      </a:moveTo>
                      <a:lnTo>
                        <a:pt x="342" y="0"/>
                      </a:lnTo>
                      <a:lnTo>
                        <a:pt x="342" y="6"/>
                      </a:lnTo>
                      <a:lnTo>
                        <a:pt x="336" y="6"/>
                      </a:lnTo>
                      <a:lnTo>
                        <a:pt x="336" y="0"/>
                      </a:lnTo>
                      <a:close/>
                      <a:moveTo>
                        <a:pt x="348" y="0"/>
                      </a:moveTo>
                      <a:lnTo>
                        <a:pt x="354" y="0"/>
                      </a:lnTo>
                      <a:lnTo>
                        <a:pt x="354" y="6"/>
                      </a:lnTo>
                      <a:lnTo>
                        <a:pt x="348" y="6"/>
                      </a:lnTo>
                      <a:lnTo>
                        <a:pt x="348" y="0"/>
                      </a:lnTo>
                      <a:close/>
                      <a:moveTo>
                        <a:pt x="360" y="0"/>
                      </a:moveTo>
                      <a:lnTo>
                        <a:pt x="366" y="0"/>
                      </a:lnTo>
                      <a:lnTo>
                        <a:pt x="366" y="6"/>
                      </a:lnTo>
                      <a:lnTo>
                        <a:pt x="360" y="6"/>
                      </a:lnTo>
                      <a:lnTo>
                        <a:pt x="360" y="0"/>
                      </a:lnTo>
                      <a:close/>
                      <a:moveTo>
                        <a:pt x="372" y="0"/>
                      </a:moveTo>
                      <a:lnTo>
                        <a:pt x="378" y="0"/>
                      </a:lnTo>
                      <a:lnTo>
                        <a:pt x="378" y="6"/>
                      </a:lnTo>
                      <a:lnTo>
                        <a:pt x="372" y="6"/>
                      </a:lnTo>
                      <a:lnTo>
                        <a:pt x="372" y="0"/>
                      </a:lnTo>
                      <a:close/>
                      <a:moveTo>
                        <a:pt x="384" y="0"/>
                      </a:moveTo>
                      <a:lnTo>
                        <a:pt x="390" y="0"/>
                      </a:lnTo>
                      <a:lnTo>
                        <a:pt x="390" y="6"/>
                      </a:lnTo>
                      <a:lnTo>
                        <a:pt x="384" y="6"/>
                      </a:lnTo>
                      <a:lnTo>
                        <a:pt x="384" y="0"/>
                      </a:lnTo>
                      <a:close/>
                      <a:moveTo>
                        <a:pt x="396" y="0"/>
                      </a:moveTo>
                      <a:lnTo>
                        <a:pt x="402" y="0"/>
                      </a:lnTo>
                      <a:lnTo>
                        <a:pt x="402" y="6"/>
                      </a:lnTo>
                      <a:lnTo>
                        <a:pt x="396" y="6"/>
                      </a:lnTo>
                      <a:lnTo>
                        <a:pt x="396" y="0"/>
                      </a:lnTo>
                      <a:close/>
                      <a:moveTo>
                        <a:pt x="408" y="0"/>
                      </a:moveTo>
                      <a:lnTo>
                        <a:pt x="414" y="0"/>
                      </a:lnTo>
                      <a:lnTo>
                        <a:pt x="414" y="6"/>
                      </a:lnTo>
                      <a:lnTo>
                        <a:pt x="408" y="6"/>
                      </a:lnTo>
                      <a:lnTo>
                        <a:pt x="408" y="0"/>
                      </a:lnTo>
                      <a:close/>
                      <a:moveTo>
                        <a:pt x="420" y="0"/>
                      </a:moveTo>
                      <a:lnTo>
                        <a:pt x="426" y="0"/>
                      </a:lnTo>
                      <a:lnTo>
                        <a:pt x="426" y="6"/>
                      </a:lnTo>
                      <a:lnTo>
                        <a:pt x="420" y="6"/>
                      </a:lnTo>
                      <a:lnTo>
                        <a:pt x="420" y="0"/>
                      </a:lnTo>
                      <a:close/>
                      <a:moveTo>
                        <a:pt x="432" y="0"/>
                      </a:moveTo>
                      <a:lnTo>
                        <a:pt x="438" y="0"/>
                      </a:lnTo>
                      <a:lnTo>
                        <a:pt x="438" y="6"/>
                      </a:lnTo>
                      <a:lnTo>
                        <a:pt x="432" y="6"/>
                      </a:lnTo>
                      <a:lnTo>
                        <a:pt x="432" y="0"/>
                      </a:lnTo>
                      <a:close/>
                      <a:moveTo>
                        <a:pt x="444" y="0"/>
                      </a:moveTo>
                      <a:lnTo>
                        <a:pt x="450" y="0"/>
                      </a:lnTo>
                      <a:lnTo>
                        <a:pt x="450" y="6"/>
                      </a:lnTo>
                      <a:lnTo>
                        <a:pt x="444" y="6"/>
                      </a:lnTo>
                      <a:lnTo>
                        <a:pt x="444" y="0"/>
                      </a:lnTo>
                      <a:close/>
                      <a:moveTo>
                        <a:pt x="456" y="0"/>
                      </a:moveTo>
                      <a:lnTo>
                        <a:pt x="462" y="0"/>
                      </a:lnTo>
                      <a:lnTo>
                        <a:pt x="462" y="6"/>
                      </a:lnTo>
                      <a:lnTo>
                        <a:pt x="456" y="6"/>
                      </a:lnTo>
                      <a:lnTo>
                        <a:pt x="456" y="0"/>
                      </a:lnTo>
                      <a:close/>
                      <a:moveTo>
                        <a:pt x="468" y="0"/>
                      </a:moveTo>
                      <a:lnTo>
                        <a:pt x="474" y="0"/>
                      </a:lnTo>
                      <a:lnTo>
                        <a:pt x="474" y="6"/>
                      </a:lnTo>
                      <a:lnTo>
                        <a:pt x="468" y="6"/>
                      </a:lnTo>
                      <a:lnTo>
                        <a:pt x="468" y="0"/>
                      </a:lnTo>
                      <a:close/>
                      <a:moveTo>
                        <a:pt x="480" y="0"/>
                      </a:moveTo>
                      <a:lnTo>
                        <a:pt x="486" y="0"/>
                      </a:lnTo>
                      <a:lnTo>
                        <a:pt x="486" y="6"/>
                      </a:lnTo>
                      <a:lnTo>
                        <a:pt x="480" y="6"/>
                      </a:lnTo>
                      <a:lnTo>
                        <a:pt x="480" y="0"/>
                      </a:lnTo>
                      <a:close/>
                      <a:moveTo>
                        <a:pt x="492" y="0"/>
                      </a:moveTo>
                      <a:lnTo>
                        <a:pt x="498" y="0"/>
                      </a:lnTo>
                      <a:lnTo>
                        <a:pt x="498" y="6"/>
                      </a:lnTo>
                      <a:lnTo>
                        <a:pt x="492" y="6"/>
                      </a:lnTo>
                      <a:lnTo>
                        <a:pt x="492" y="0"/>
                      </a:lnTo>
                      <a:close/>
                      <a:moveTo>
                        <a:pt x="504" y="0"/>
                      </a:moveTo>
                      <a:lnTo>
                        <a:pt x="510" y="0"/>
                      </a:lnTo>
                      <a:lnTo>
                        <a:pt x="510" y="6"/>
                      </a:lnTo>
                      <a:lnTo>
                        <a:pt x="504" y="6"/>
                      </a:lnTo>
                      <a:lnTo>
                        <a:pt x="504" y="0"/>
                      </a:lnTo>
                      <a:close/>
                      <a:moveTo>
                        <a:pt x="516" y="0"/>
                      </a:moveTo>
                      <a:lnTo>
                        <a:pt x="522" y="0"/>
                      </a:lnTo>
                      <a:lnTo>
                        <a:pt x="522" y="6"/>
                      </a:lnTo>
                      <a:lnTo>
                        <a:pt x="516" y="6"/>
                      </a:lnTo>
                      <a:lnTo>
                        <a:pt x="516" y="0"/>
                      </a:lnTo>
                      <a:close/>
                      <a:moveTo>
                        <a:pt x="528" y="0"/>
                      </a:moveTo>
                      <a:lnTo>
                        <a:pt x="534" y="0"/>
                      </a:lnTo>
                      <a:lnTo>
                        <a:pt x="534" y="6"/>
                      </a:lnTo>
                      <a:lnTo>
                        <a:pt x="528" y="6"/>
                      </a:lnTo>
                      <a:lnTo>
                        <a:pt x="528" y="0"/>
                      </a:lnTo>
                      <a:close/>
                      <a:moveTo>
                        <a:pt x="540" y="0"/>
                      </a:moveTo>
                      <a:lnTo>
                        <a:pt x="546" y="0"/>
                      </a:lnTo>
                      <a:lnTo>
                        <a:pt x="546" y="6"/>
                      </a:lnTo>
                      <a:lnTo>
                        <a:pt x="540" y="6"/>
                      </a:lnTo>
                      <a:lnTo>
                        <a:pt x="540" y="0"/>
                      </a:lnTo>
                      <a:close/>
                      <a:moveTo>
                        <a:pt x="552" y="0"/>
                      </a:moveTo>
                      <a:lnTo>
                        <a:pt x="558" y="0"/>
                      </a:lnTo>
                      <a:lnTo>
                        <a:pt x="558" y="6"/>
                      </a:lnTo>
                      <a:lnTo>
                        <a:pt x="552" y="6"/>
                      </a:lnTo>
                      <a:lnTo>
                        <a:pt x="552" y="0"/>
                      </a:lnTo>
                      <a:close/>
                      <a:moveTo>
                        <a:pt x="564" y="0"/>
                      </a:moveTo>
                      <a:lnTo>
                        <a:pt x="570" y="0"/>
                      </a:lnTo>
                      <a:lnTo>
                        <a:pt x="570" y="6"/>
                      </a:lnTo>
                      <a:lnTo>
                        <a:pt x="564" y="6"/>
                      </a:lnTo>
                      <a:lnTo>
                        <a:pt x="564" y="0"/>
                      </a:lnTo>
                      <a:close/>
                      <a:moveTo>
                        <a:pt x="576" y="0"/>
                      </a:moveTo>
                      <a:lnTo>
                        <a:pt x="582" y="0"/>
                      </a:lnTo>
                      <a:lnTo>
                        <a:pt x="582" y="6"/>
                      </a:lnTo>
                      <a:lnTo>
                        <a:pt x="576" y="6"/>
                      </a:lnTo>
                      <a:lnTo>
                        <a:pt x="576" y="0"/>
                      </a:lnTo>
                      <a:close/>
                      <a:moveTo>
                        <a:pt x="588" y="0"/>
                      </a:moveTo>
                      <a:lnTo>
                        <a:pt x="594" y="0"/>
                      </a:lnTo>
                      <a:lnTo>
                        <a:pt x="594" y="6"/>
                      </a:lnTo>
                      <a:lnTo>
                        <a:pt x="588" y="6"/>
                      </a:lnTo>
                      <a:lnTo>
                        <a:pt x="588" y="0"/>
                      </a:lnTo>
                      <a:close/>
                      <a:moveTo>
                        <a:pt x="600" y="0"/>
                      </a:moveTo>
                      <a:lnTo>
                        <a:pt x="606" y="0"/>
                      </a:lnTo>
                      <a:lnTo>
                        <a:pt x="606" y="6"/>
                      </a:lnTo>
                      <a:lnTo>
                        <a:pt x="600" y="6"/>
                      </a:lnTo>
                      <a:lnTo>
                        <a:pt x="600" y="0"/>
                      </a:lnTo>
                      <a:close/>
                      <a:moveTo>
                        <a:pt x="612" y="0"/>
                      </a:moveTo>
                      <a:lnTo>
                        <a:pt x="618" y="0"/>
                      </a:lnTo>
                      <a:lnTo>
                        <a:pt x="618" y="6"/>
                      </a:lnTo>
                      <a:lnTo>
                        <a:pt x="612" y="6"/>
                      </a:lnTo>
                      <a:lnTo>
                        <a:pt x="612" y="0"/>
                      </a:lnTo>
                      <a:close/>
                      <a:moveTo>
                        <a:pt x="624" y="0"/>
                      </a:moveTo>
                      <a:lnTo>
                        <a:pt x="630" y="0"/>
                      </a:lnTo>
                      <a:lnTo>
                        <a:pt x="630" y="6"/>
                      </a:lnTo>
                      <a:lnTo>
                        <a:pt x="624" y="6"/>
                      </a:lnTo>
                      <a:lnTo>
                        <a:pt x="624" y="0"/>
                      </a:lnTo>
                      <a:close/>
                      <a:moveTo>
                        <a:pt x="636" y="0"/>
                      </a:moveTo>
                      <a:lnTo>
                        <a:pt x="642" y="0"/>
                      </a:lnTo>
                      <a:lnTo>
                        <a:pt x="642" y="6"/>
                      </a:lnTo>
                      <a:lnTo>
                        <a:pt x="636" y="6"/>
                      </a:lnTo>
                      <a:lnTo>
                        <a:pt x="636" y="0"/>
                      </a:lnTo>
                      <a:close/>
                      <a:moveTo>
                        <a:pt x="648" y="0"/>
                      </a:moveTo>
                      <a:lnTo>
                        <a:pt x="654" y="0"/>
                      </a:lnTo>
                      <a:lnTo>
                        <a:pt x="654" y="6"/>
                      </a:lnTo>
                      <a:lnTo>
                        <a:pt x="648" y="6"/>
                      </a:lnTo>
                      <a:lnTo>
                        <a:pt x="648" y="0"/>
                      </a:lnTo>
                      <a:close/>
                      <a:moveTo>
                        <a:pt x="660" y="0"/>
                      </a:moveTo>
                      <a:lnTo>
                        <a:pt x="666" y="0"/>
                      </a:lnTo>
                      <a:lnTo>
                        <a:pt x="666" y="6"/>
                      </a:lnTo>
                      <a:lnTo>
                        <a:pt x="660" y="6"/>
                      </a:lnTo>
                      <a:lnTo>
                        <a:pt x="660" y="0"/>
                      </a:lnTo>
                      <a:close/>
                      <a:moveTo>
                        <a:pt x="672" y="0"/>
                      </a:moveTo>
                      <a:lnTo>
                        <a:pt x="678" y="0"/>
                      </a:lnTo>
                      <a:lnTo>
                        <a:pt x="678" y="6"/>
                      </a:lnTo>
                      <a:lnTo>
                        <a:pt x="672" y="6"/>
                      </a:lnTo>
                      <a:lnTo>
                        <a:pt x="672" y="0"/>
                      </a:lnTo>
                      <a:close/>
                      <a:moveTo>
                        <a:pt x="684" y="0"/>
                      </a:moveTo>
                      <a:lnTo>
                        <a:pt x="690" y="0"/>
                      </a:lnTo>
                      <a:lnTo>
                        <a:pt x="690" y="6"/>
                      </a:lnTo>
                      <a:lnTo>
                        <a:pt x="684" y="6"/>
                      </a:lnTo>
                      <a:lnTo>
                        <a:pt x="684" y="0"/>
                      </a:lnTo>
                      <a:close/>
                      <a:moveTo>
                        <a:pt x="696" y="0"/>
                      </a:moveTo>
                      <a:lnTo>
                        <a:pt x="702" y="0"/>
                      </a:lnTo>
                      <a:lnTo>
                        <a:pt x="702" y="6"/>
                      </a:lnTo>
                      <a:lnTo>
                        <a:pt x="696" y="6"/>
                      </a:lnTo>
                      <a:lnTo>
                        <a:pt x="696" y="0"/>
                      </a:lnTo>
                      <a:close/>
                      <a:moveTo>
                        <a:pt x="708" y="0"/>
                      </a:moveTo>
                      <a:lnTo>
                        <a:pt x="714" y="0"/>
                      </a:lnTo>
                      <a:lnTo>
                        <a:pt x="714" y="6"/>
                      </a:lnTo>
                      <a:lnTo>
                        <a:pt x="708" y="6"/>
                      </a:lnTo>
                      <a:lnTo>
                        <a:pt x="708" y="0"/>
                      </a:lnTo>
                      <a:close/>
                      <a:moveTo>
                        <a:pt x="720" y="0"/>
                      </a:moveTo>
                      <a:lnTo>
                        <a:pt x="726" y="0"/>
                      </a:lnTo>
                      <a:lnTo>
                        <a:pt x="726" y="6"/>
                      </a:lnTo>
                      <a:lnTo>
                        <a:pt x="720" y="6"/>
                      </a:lnTo>
                      <a:lnTo>
                        <a:pt x="720" y="0"/>
                      </a:lnTo>
                      <a:close/>
                      <a:moveTo>
                        <a:pt x="732" y="0"/>
                      </a:moveTo>
                      <a:lnTo>
                        <a:pt x="738" y="0"/>
                      </a:lnTo>
                      <a:lnTo>
                        <a:pt x="738" y="6"/>
                      </a:lnTo>
                      <a:lnTo>
                        <a:pt x="732" y="6"/>
                      </a:lnTo>
                      <a:lnTo>
                        <a:pt x="732" y="0"/>
                      </a:lnTo>
                      <a:close/>
                      <a:moveTo>
                        <a:pt x="744" y="0"/>
                      </a:moveTo>
                      <a:lnTo>
                        <a:pt x="750" y="0"/>
                      </a:lnTo>
                      <a:lnTo>
                        <a:pt x="750" y="6"/>
                      </a:lnTo>
                      <a:lnTo>
                        <a:pt x="744" y="6"/>
                      </a:lnTo>
                      <a:lnTo>
                        <a:pt x="744" y="0"/>
                      </a:lnTo>
                      <a:close/>
                      <a:moveTo>
                        <a:pt x="756" y="0"/>
                      </a:moveTo>
                      <a:lnTo>
                        <a:pt x="762" y="0"/>
                      </a:lnTo>
                      <a:lnTo>
                        <a:pt x="762" y="6"/>
                      </a:lnTo>
                      <a:lnTo>
                        <a:pt x="756" y="6"/>
                      </a:lnTo>
                      <a:lnTo>
                        <a:pt x="756" y="0"/>
                      </a:lnTo>
                      <a:close/>
                      <a:moveTo>
                        <a:pt x="768" y="0"/>
                      </a:moveTo>
                      <a:lnTo>
                        <a:pt x="774" y="0"/>
                      </a:lnTo>
                      <a:lnTo>
                        <a:pt x="774" y="6"/>
                      </a:lnTo>
                      <a:lnTo>
                        <a:pt x="768" y="6"/>
                      </a:lnTo>
                      <a:lnTo>
                        <a:pt x="768" y="0"/>
                      </a:lnTo>
                      <a:close/>
                      <a:moveTo>
                        <a:pt x="780" y="0"/>
                      </a:moveTo>
                      <a:lnTo>
                        <a:pt x="786" y="0"/>
                      </a:lnTo>
                      <a:lnTo>
                        <a:pt x="786" y="6"/>
                      </a:lnTo>
                      <a:lnTo>
                        <a:pt x="780" y="6"/>
                      </a:lnTo>
                      <a:lnTo>
                        <a:pt x="780" y="0"/>
                      </a:lnTo>
                      <a:close/>
                      <a:moveTo>
                        <a:pt x="792" y="0"/>
                      </a:moveTo>
                      <a:lnTo>
                        <a:pt x="798" y="0"/>
                      </a:lnTo>
                      <a:lnTo>
                        <a:pt x="798" y="6"/>
                      </a:lnTo>
                      <a:lnTo>
                        <a:pt x="792" y="6"/>
                      </a:lnTo>
                      <a:lnTo>
                        <a:pt x="792" y="0"/>
                      </a:lnTo>
                      <a:close/>
                      <a:moveTo>
                        <a:pt x="804" y="0"/>
                      </a:moveTo>
                      <a:lnTo>
                        <a:pt x="810" y="0"/>
                      </a:lnTo>
                      <a:lnTo>
                        <a:pt x="810" y="6"/>
                      </a:lnTo>
                      <a:lnTo>
                        <a:pt x="804" y="6"/>
                      </a:lnTo>
                      <a:lnTo>
                        <a:pt x="804" y="0"/>
                      </a:lnTo>
                      <a:close/>
                      <a:moveTo>
                        <a:pt x="816" y="0"/>
                      </a:moveTo>
                      <a:lnTo>
                        <a:pt x="822" y="0"/>
                      </a:lnTo>
                      <a:lnTo>
                        <a:pt x="822" y="6"/>
                      </a:lnTo>
                      <a:lnTo>
                        <a:pt x="816" y="6"/>
                      </a:lnTo>
                      <a:lnTo>
                        <a:pt x="816" y="0"/>
                      </a:lnTo>
                      <a:close/>
                      <a:moveTo>
                        <a:pt x="828" y="0"/>
                      </a:moveTo>
                      <a:lnTo>
                        <a:pt x="834" y="0"/>
                      </a:lnTo>
                      <a:lnTo>
                        <a:pt x="834" y="6"/>
                      </a:lnTo>
                      <a:lnTo>
                        <a:pt x="828" y="6"/>
                      </a:lnTo>
                      <a:lnTo>
                        <a:pt x="828" y="0"/>
                      </a:lnTo>
                      <a:close/>
                      <a:moveTo>
                        <a:pt x="840" y="0"/>
                      </a:moveTo>
                      <a:lnTo>
                        <a:pt x="846" y="0"/>
                      </a:lnTo>
                      <a:lnTo>
                        <a:pt x="846" y="6"/>
                      </a:lnTo>
                      <a:lnTo>
                        <a:pt x="840" y="6"/>
                      </a:lnTo>
                      <a:lnTo>
                        <a:pt x="840" y="0"/>
                      </a:lnTo>
                      <a:close/>
                      <a:moveTo>
                        <a:pt x="852" y="0"/>
                      </a:moveTo>
                      <a:lnTo>
                        <a:pt x="858" y="0"/>
                      </a:lnTo>
                      <a:lnTo>
                        <a:pt x="858" y="6"/>
                      </a:lnTo>
                      <a:lnTo>
                        <a:pt x="852" y="6"/>
                      </a:lnTo>
                      <a:lnTo>
                        <a:pt x="852" y="0"/>
                      </a:lnTo>
                      <a:close/>
                      <a:moveTo>
                        <a:pt x="864" y="0"/>
                      </a:moveTo>
                      <a:lnTo>
                        <a:pt x="870" y="0"/>
                      </a:lnTo>
                      <a:lnTo>
                        <a:pt x="870" y="6"/>
                      </a:lnTo>
                      <a:lnTo>
                        <a:pt x="864" y="6"/>
                      </a:lnTo>
                      <a:lnTo>
                        <a:pt x="864" y="0"/>
                      </a:lnTo>
                      <a:close/>
                      <a:moveTo>
                        <a:pt x="876" y="0"/>
                      </a:moveTo>
                      <a:lnTo>
                        <a:pt x="882" y="0"/>
                      </a:lnTo>
                      <a:lnTo>
                        <a:pt x="882" y="6"/>
                      </a:lnTo>
                      <a:lnTo>
                        <a:pt x="876" y="6"/>
                      </a:lnTo>
                      <a:lnTo>
                        <a:pt x="876" y="0"/>
                      </a:lnTo>
                      <a:close/>
                      <a:moveTo>
                        <a:pt x="888" y="0"/>
                      </a:moveTo>
                      <a:lnTo>
                        <a:pt x="894" y="0"/>
                      </a:lnTo>
                      <a:lnTo>
                        <a:pt x="894" y="6"/>
                      </a:lnTo>
                      <a:lnTo>
                        <a:pt x="888" y="6"/>
                      </a:lnTo>
                      <a:lnTo>
                        <a:pt x="888" y="0"/>
                      </a:lnTo>
                      <a:close/>
                      <a:moveTo>
                        <a:pt x="900" y="0"/>
                      </a:moveTo>
                      <a:lnTo>
                        <a:pt x="906" y="0"/>
                      </a:lnTo>
                      <a:lnTo>
                        <a:pt x="906" y="6"/>
                      </a:lnTo>
                      <a:lnTo>
                        <a:pt x="900" y="6"/>
                      </a:lnTo>
                      <a:lnTo>
                        <a:pt x="900" y="0"/>
                      </a:lnTo>
                      <a:close/>
                      <a:moveTo>
                        <a:pt x="912" y="0"/>
                      </a:moveTo>
                      <a:lnTo>
                        <a:pt x="918" y="0"/>
                      </a:lnTo>
                      <a:lnTo>
                        <a:pt x="918" y="6"/>
                      </a:lnTo>
                      <a:lnTo>
                        <a:pt x="912" y="6"/>
                      </a:lnTo>
                      <a:lnTo>
                        <a:pt x="912" y="0"/>
                      </a:lnTo>
                      <a:close/>
                      <a:moveTo>
                        <a:pt x="924" y="0"/>
                      </a:moveTo>
                      <a:lnTo>
                        <a:pt x="930" y="0"/>
                      </a:lnTo>
                      <a:lnTo>
                        <a:pt x="930" y="6"/>
                      </a:lnTo>
                      <a:lnTo>
                        <a:pt x="924" y="6"/>
                      </a:lnTo>
                      <a:lnTo>
                        <a:pt x="924" y="0"/>
                      </a:lnTo>
                      <a:close/>
                      <a:moveTo>
                        <a:pt x="936" y="0"/>
                      </a:moveTo>
                      <a:lnTo>
                        <a:pt x="942" y="0"/>
                      </a:lnTo>
                      <a:lnTo>
                        <a:pt x="942" y="6"/>
                      </a:lnTo>
                      <a:lnTo>
                        <a:pt x="936" y="6"/>
                      </a:lnTo>
                      <a:lnTo>
                        <a:pt x="936" y="0"/>
                      </a:lnTo>
                      <a:close/>
                      <a:moveTo>
                        <a:pt x="948" y="0"/>
                      </a:moveTo>
                      <a:lnTo>
                        <a:pt x="954" y="0"/>
                      </a:lnTo>
                      <a:lnTo>
                        <a:pt x="954" y="6"/>
                      </a:lnTo>
                      <a:lnTo>
                        <a:pt x="948" y="6"/>
                      </a:lnTo>
                      <a:lnTo>
                        <a:pt x="948" y="0"/>
                      </a:lnTo>
                      <a:close/>
                      <a:moveTo>
                        <a:pt x="960" y="0"/>
                      </a:moveTo>
                      <a:lnTo>
                        <a:pt x="966" y="0"/>
                      </a:lnTo>
                      <a:lnTo>
                        <a:pt x="966" y="6"/>
                      </a:lnTo>
                      <a:lnTo>
                        <a:pt x="960" y="6"/>
                      </a:lnTo>
                      <a:lnTo>
                        <a:pt x="960" y="0"/>
                      </a:lnTo>
                      <a:close/>
                      <a:moveTo>
                        <a:pt x="972" y="0"/>
                      </a:moveTo>
                      <a:lnTo>
                        <a:pt x="978" y="0"/>
                      </a:lnTo>
                      <a:lnTo>
                        <a:pt x="978" y="6"/>
                      </a:lnTo>
                      <a:lnTo>
                        <a:pt x="972" y="6"/>
                      </a:lnTo>
                      <a:lnTo>
                        <a:pt x="972" y="0"/>
                      </a:lnTo>
                      <a:close/>
                      <a:moveTo>
                        <a:pt x="984" y="0"/>
                      </a:moveTo>
                      <a:lnTo>
                        <a:pt x="990" y="0"/>
                      </a:lnTo>
                      <a:lnTo>
                        <a:pt x="990" y="6"/>
                      </a:lnTo>
                      <a:lnTo>
                        <a:pt x="984" y="6"/>
                      </a:lnTo>
                      <a:lnTo>
                        <a:pt x="984" y="0"/>
                      </a:lnTo>
                      <a:close/>
                      <a:moveTo>
                        <a:pt x="996" y="0"/>
                      </a:moveTo>
                      <a:lnTo>
                        <a:pt x="1002" y="0"/>
                      </a:lnTo>
                      <a:lnTo>
                        <a:pt x="1002" y="6"/>
                      </a:lnTo>
                      <a:lnTo>
                        <a:pt x="996" y="6"/>
                      </a:lnTo>
                      <a:lnTo>
                        <a:pt x="996" y="0"/>
                      </a:lnTo>
                      <a:close/>
                      <a:moveTo>
                        <a:pt x="1008" y="0"/>
                      </a:moveTo>
                      <a:lnTo>
                        <a:pt x="1014" y="0"/>
                      </a:lnTo>
                      <a:lnTo>
                        <a:pt x="1014" y="6"/>
                      </a:lnTo>
                      <a:lnTo>
                        <a:pt x="1008" y="6"/>
                      </a:lnTo>
                      <a:lnTo>
                        <a:pt x="1008" y="0"/>
                      </a:lnTo>
                      <a:close/>
                      <a:moveTo>
                        <a:pt x="1020" y="0"/>
                      </a:moveTo>
                      <a:lnTo>
                        <a:pt x="1026" y="0"/>
                      </a:lnTo>
                      <a:lnTo>
                        <a:pt x="1026" y="6"/>
                      </a:lnTo>
                      <a:lnTo>
                        <a:pt x="1020" y="6"/>
                      </a:lnTo>
                      <a:lnTo>
                        <a:pt x="1020" y="0"/>
                      </a:lnTo>
                      <a:close/>
                      <a:moveTo>
                        <a:pt x="1032" y="0"/>
                      </a:moveTo>
                      <a:lnTo>
                        <a:pt x="1038" y="0"/>
                      </a:lnTo>
                      <a:lnTo>
                        <a:pt x="1038" y="6"/>
                      </a:lnTo>
                      <a:lnTo>
                        <a:pt x="1032" y="6"/>
                      </a:lnTo>
                      <a:lnTo>
                        <a:pt x="1032" y="0"/>
                      </a:lnTo>
                      <a:close/>
                      <a:moveTo>
                        <a:pt x="1044" y="0"/>
                      </a:moveTo>
                      <a:lnTo>
                        <a:pt x="1050" y="0"/>
                      </a:lnTo>
                      <a:lnTo>
                        <a:pt x="1050" y="6"/>
                      </a:lnTo>
                      <a:lnTo>
                        <a:pt x="1044" y="6"/>
                      </a:lnTo>
                      <a:lnTo>
                        <a:pt x="1044" y="0"/>
                      </a:lnTo>
                      <a:close/>
                      <a:moveTo>
                        <a:pt x="1056" y="0"/>
                      </a:moveTo>
                      <a:lnTo>
                        <a:pt x="1062" y="0"/>
                      </a:lnTo>
                      <a:lnTo>
                        <a:pt x="1062" y="6"/>
                      </a:lnTo>
                      <a:lnTo>
                        <a:pt x="1056" y="6"/>
                      </a:lnTo>
                      <a:lnTo>
                        <a:pt x="1056" y="0"/>
                      </a:lnTo>
                      <a:close/>
                      <a:moveTo>
                        <a:pt x="1068" y="0"/>
                      </a:moveTo>
                      <a:lnTo>
                        <a:pt x="1074" y="0"/>
                      </a:lnTo>
                      <a:lnTo>
                        <a:pt x="1074" y="6"/>
                      </a:lnTo>
                      <a:lnTo>
                        <a:pt x="1068" y="6"/>
                      </a:lnTo>
                      <a:lnTo>
                        <a:pt x="1068" y="0"/>
                      </a:lnTo>
                      <a:close/>
                      <a:moveTo>
                        <a:pt x="1080" y="0"/>
                      </a:moveTo>
                      <a:lnTo>
                        <a:pt x="1086" y="0"/>
                      </a:lnTo>
                      <a:lnTo>
                        <a:pt x="1086" y="6"/>
                      </a:lnTo>
                      <a:lnTo>
                        <a:pt x="1080" y="6"/>
                      </a:lnTo>
                      <a:lnTo>
                        <a:pt x="1080" y="0"/>
                      </a:lnTo>
                      <a:close/>
                      <a:moveTo>
                        <a:pt x="1092" y="0"/>
                      </a:moveTo>
                      <a:lnTo>
                        <a:pt x="1098" y="0"/>
                      </a:lnTo>
                      <a:lnTo>
                        <a:pt x="1098" y="6"/>
                      </a:lnTo>
                      <a:lnTo>
                        <a:pt x="1092" y="6"/>
                      </a:lnTo>
                      <a:lnTo>
                        <a:pt x="1092" y="0"/>
                      </a:lnTo>
                      <a:close/>
                      <a:moveTo>
                        <a:pt x="1104" y="0"/>
                      </a:moveTo>
                      <a:lnTo>
                        <a:pt x="1110" y="0"/>
                      </a:lnTo>
                      <a:lnTo>
                        <a:pt x="1110" y="6"/>
                      </a:lnTo>
                      <a:lnTo>
                        <a:pt x="1104" y="6"/>
                      </a:lnTo>
                      <a:lnTo>
                        <a:pt x="1104" y="0"/>
                      </a:lnTo>
                      <a:close/>
                      <a:moveTo>
                        <a:pt x="1116" y="0"/>
                      </a:moveTo>
                      <a:lnTo>
                        <a:pt x="1122" y="0"/>
                      </a:lnTo>
                      <a:lnTo>
                        <a:pt x="1122" y="6"/>
                      </a:lnTo>
                      <a:lnTo>
                        <a:pt x="1116" y="6"/>
                      </a:lnTo>
                      <a:lnTo>
                        <a:pt x="1116" y="0"/>
                      </a:lnTo>
                      <a:close/>
                      <a:moveTo>
                        <a:pt x="1128" y="0"/>
                      </a:moveTo>
                      <a:lnTo>
                        <a:pt x="1134" y="0"/>
                      </a:lnTo>
                      <a:lnTo>
                        <a:pt x="1134" y="6"/>
                      </a:lnTo>
                      <a:lnTo>
                        <a:pt x="1128" y="6"/>
                      </a:lnTo>
                      <a:lnTo>
                        <a:pt x="1128" y="0"/>
                      </a:lnTo>
                      <a:close/>
                      <a:moveTo>
                        <a:pt x="1140" y="0"/>
                      </a:moveTo>
                      <a:lnTo>
                        <a:pt x="1146" y="0"/>
                      </a:lnTo>
                      <a:lnTo>
                        <a:pt x="1146" y="6"/>
                      </a:lnTo>
                      <a:lnTo>
                        <a:pt x="1140" y="6"/>
                      </a:lnTo>
                      <a:lnTo>
                        <a:pt x="1140" y="0"/>
                      </a:lnTo>
                      <a:close/>
                      <a:moveTo>
                        <a:pt x="1152" y="0"/>
                      </a:moveTo>
                      <a:lnTo>
                        <a:pt x="1158" y="0"/>
                      </a:lnTo>
                      <a:lnTo>
                        <a:pt x="1158" y="6"/>
                      </a:lnTo>
                      <a:lnTo>
                        <a:pt x="1152" y="6"/>
                      </a:lnTo>
                      <a:lnTo>
                        <a:pt x="1152" y="0"/>
                      </a:lnTo>
                      <a:close/>
                      <a:moveTo>
                        <a:pt x="1164" y="0"/>
                      </a:moveTo>
                      <a:lnTo>
                        <a:pt x="1170" y="0"/>
                      </a:lnTo>
                      <a:lnTo>
                        <a:pt x="1170" y="6"/>
                      </a:lnTo>
                      <a:lnTo>
                        <a:pt x="1164" y="6"/>
                      </a:lnTo>
                      <a:lnTo>
                        <a:pt x="1164" y="0"/>
                      </a:lnTo>
                      <a:close/>
                      <a:moveTo>
                        <a:pt x="1176" y="0"/>
                      </a:moveTo>
                      <a:lnTo>
                        <a:pt x="1182" y="0"/>
                      </a:lnTo>
                      <a:lnTo>
                        <a:pt x="1182" y="6"/>
                      </a:lnTo>
                      <a:lnTo>
                        <a:pt x="1176" y="6"/>
                      </a:lnTo>
                      <a:lnTo>
                        <a:pt x="1176" y="0"/>
                      </a:lnTo>
                      <a:close/>
                      <a:moveTo>
                        <a:pt x="1188" y="0"/>
                      </a:moveTo>
                      <a:lnTo>
                        <a:pt x="1194" y="0"/>
                      </a:lnTo>
                      <a:lnTo>
                        <a:pt x="1194" y="6"/>
                      </a:lnTo>
                      <a:lnTo>
                        <a:pt x="1188" y="6"/>
                      </a:lnTo>
                      <a:lnTo>
                        <a:pt x="1188" y="0"/>
                      </a:lnTo>
                      <a:close/>
                      <a:moveTo>
                        <a:pt x="1200" y="0"/>
                      </a:moveTo>
                      <a:lnTo>
                        <a:pt x="1206" y="0"/>
                      </a:lnTo>
                      <a:lnTo>
                        <a:pt x="1206" y="6"/>
                      </a:lnTo>
                      <a:lnTo>
                        <a:pt x="1200" y="6"/>
                      </a:lnTo>
                      <a:lnTo>
                        <a:pt x="1200" y="0"/>
                      </a:lnTo>
                      <a:close/>
                      <a:moveTo>
                        <a:pt x="1212" y="0"/>
                      </a:moveTo>
                      <a:lnTo>
                        <a:pt x="1218" y="0"/>
                      </a:lnTo>
                      <a:lnTo>
                        <a:pt x="1218" y="6"/>
                      </a:lnTo>
                      <a:lnTo>
                        <a:pt x="1212" y="6"/>
                      </a:lnTo>
                      <a:lnTo>
                        <a:pt x="1212" y="0"/>
                      </a:lnTo>
                      <a:close/>
                      <a:moveTo>
                        <a:pt x="1224" y="0"/>
                      </a:moveTo>
                      <a:lnTo>
                        <a:pt x="1230" y="0"/>
                      </a:lnTo>
                      <a:lnTo>
                        <a:pt x="1230" y="6"/>
                      </a:lnTo>
                      <a:lnTo>
                        <a:pt x="1224" y="6"/>
                      </a:lnTo>
                      <a:lnTo>
                        <a:pt x="1224" y="0"/>
                      </a:lnTo>
                      <a:close/>
                      <a:moveTo>
                        <a:pt x="1236" y="0"/>
                      </a:moveTo>
                      <a:lnTo>
                        <a:pt x="1242" y="0"/>
                      </a:lnTo>
                      <a:lnTo>
                        <a:pt x="1242" y="6"/>
                      </a:lnTo>
                      <a:lnTo>
                        <a:pt x="1236" y="6"/>
                      </a:lnTo>
                      <a:lnTo>
                        <a:pt x="1236" y="0"/>
                      </a:lnTo>
                      <a:close/>
                      <a:moveTo>
                        <a:pt x="1248" y="0"/>
                      </a:moveTo>
                      <a:lnTo>
                        <a:pt x="1254" y="0"/>
                      </a:lnTo>
                      <a:lnTo>
                        <a:pt x="1254" y="6"/>
                      </a:lnTo>
                      <a:lnTo>
                        <a:pt x="1248" y="6"/>
                      </a:lnTo>
                      <a:lnTo>
                        <a:pt x="1248" y="0"/>
                      </a:lnTo>
                      <a:close/>
                      <a:moveTo>
                        <a:pt x="1260" y="0"/>
                      </a:moveTo>
                      <a:lnTo>
                        <a:pt x="1266" y="0"/>
                      </a:lnTo>
                      <a:lnTo>
                        <a:pt x="1266" y="6"/>
                      </a:lnTo>
                      <a:lnTo>
                        <a:pt x="1260" y="6"/>
                      </a:lnTo>
                      <a:lnTo>
                        <a:pt x="1260" y="0"/>
                      </a:lnTo>
                      <a:close/>
                      <a:moveTo>
                        <a:pt x="1272" y="0"/>
                      </a:moveTo>
                      <a:lnTo>
                        <a:pt x="1278" y="0"/>
                      </a:lnTo>
                      <a:lnTo>
                        <a:pt x="1278" y="6"/>
                      </a:lnTo>
                      <a:lnTo>
                        <a:pt x="1272" y="6"/>
                      </a:lnTo>
                      <a:lnTo>
                        <a:pt x="1272" y="0"/>
                      </a:lnTo>
                      <a:close/>
                      <a:moveTo>
                        <a:pt x="1284" y="0"/>
                      </a:moveTo>
                      <a:lnTo>
                        <a:pt x="1290" y="0"/>
                      </a:lnTo>
                      <a:lnTo>
                        <a:pt x="1290" y="6"/>
                      </a:lnTo>
                      <a:lnTo>
                        <a:pt x="1284" y="6"/>
                      </a:lnTo>
                      <a:lnTo>
                        <a:pt x="1284" y="0"/>
                      </a:lnTo>
                      <a:close/>
                      <a:moveTo>
                        <a:pt x="1296" y="0"/>
                      </a:moveTo>
                      <a:lnTo>
                        <a:pt x="1302" y="0"/>
                      </a:lnTo>
                      <a:lnTo>
                        <a:pt x="1302" y="6"/>
                      </a:lnTo>
                      <a:lnTo>
                        <a:pt x="1296" y="6"/>
                      </a:lnTo>
                      <a:lnTo>
                        <a:pt x="1296" y="0"/>
                      </a:lnTo>
                      <a:close/>
                      <a:moveTo>
                        <a:pt x="1308" y="0"/>
                      </a:moveTo>
                      <a:lnTo>
                        <a:pt x="1314" y="0"/>
                      </a:lnTo>
                      <a:lnTo>
                        <a:pt x="1314" y="6"/>
                      </a:lnTo>
                      <a:lnTo>
                        <a:pt x="1308" y="6"/>
                      </a:lnTo>
                      <a:lnTo>
                        <a:pt x="1308" y="0"/>
                      </a:lnTo>
                      <a:close/>
                      <a:moveTo>
                        <a:pt x="1320" y="0"/>
                      </a:moveTo>
                      <a:lnTo>
                        <a:pt x="1326" y="0"/>
                      </a:lnTo>
                      <a:lnTo>
                        <a:pt x="1326" y="6"/>
                      </a:lnTo>
                      <a:lnTo>
                        <a:pt x="1320" y="6"/>
                      </a:lnTo>
                      <a:lnTo>
                        <a:pt x="1320" y="0"/>
                      </a:lnTo>
                      <a:close/>
                      <a:moveTo>
                        <a:pt x="1332" y="0"/>
                      </a:moveTo>
                      <a:lnTo>
                        <a:pt x="1338" y="0"/>
                      </a:lnTo>
                      <a:lnTo>
                        <a:pt x="1338" y="6"/>
                      </a:lnTo>
                      <a:lnTo>
                        <a:pt x="1332" y="6"/>
                      </a:lnTo>
                      <a:lnTo>
                        <a:pt x="1332" y="0"/>
                      </a:lnTo>
                      <a:close/>
                      <a:moveTo>
                        <a:pt x="1344" y="0"/>
                      </a:moveTo>
                      <a:lnTo>
                        <a:pt x="1350" y="0"/>
                      </a:lnTo>
                      <a:lnTo>
                        <a:pt x="1350" y="6"/>
                      </a:lnTo>
                      <a:lnTo>
                        <a:pt x="1344" y="6"/>
                      </a:lnTo>
                      <a:lnTo>
                        <a:pt x="1344" y="0"/>
                      </a:lnTo>
                      <a:close/>
                      <a:moveTo>
                        <a:pt x="1356" y="0"/>
                      </a:moveTo>
                      <a:lnTo>
                        <a:pt x="1362" y="0"/>
                      </a:lnTo>
                      <a:lnTo>
                        <a:pt x="1362" y="6"/>
                      </a:lnTo>
                      <a:lnTo>
                        <a:pt x="1356" y="6"/>
                      </a:lnTo>
                      <a:lnTo>
                        <a:pt x="1356" y="0"/>
                      </a:lnTo>
                      <a:close/>
                      <a:moveTo>
                        <a:pt x="1368" y="0"/>
                      </a:moveTo>
                      <a:lnTo>
                        <a:pt x="1374" y="0"/>
                      </a:lnTo>
                      <a:lnTo>
                        <a:pt x="1374" y="6"/>
                      </a:lnTo>
                      <a:lnTo>
                        <a:pt x="1368" y="6"/>
                      </a:lnTo>
                      <a:lnTo>
                        <a:pt x="1368" y="0"/>
                      </a:lnTo>
                      <a:close/>
                      <a:moveTo>
                        <a:pt x="1380" y="0"/>
                      </a:moveTo>
                      <a:lnTo>
                        <a:pt x="1386" y="0"/>
                      </a:lnTo>
                      <a:lnTo>
                        <a:pt x="1386" y="6"/>
                      </a:lnTo>
                      <a:lnTo>
                        <a:pt x="1380" y="6"/>
                      </a:lnTo>
                      <a:lnTo>
                        <a:pt x="1380" y="0"/>
                      </a:lnTo>
                      <a:close/>
                      <a:moveTo>
                        <a:pt x="1392" y="0"/>
                      </a:moveTo>
                      <a:lnTo>
                        <a:pt x="1398" y="0"/>
                      </a:lnTo>
                      <a:lnTo>
                        <a:pt x="1398" y="6"/>
                      </a:lnTo>
                      <a:lnTo>
                        <a:pt x="1392" y="6"/>
                      </a:lnTo>
                      <a:lnTo>
                        <a:pt x="1392" y="0"/>
                      </a:lnTo>
                      <a:close/>
                      <a:moveTo>
                        <a:pt x="1404" y="0"/>
                      </a:moveTo>
                      <a:lnTo>
                        <a:pt x="1410" y="0"/>
                      </a:lnTo>
                      <a:lnTo>
                        <a:pt x="1410" y="6"/>
                      </a:lnTo>
                      <a:lnTo>
                        <a:pt x="1404" y="6"/>
                      </a:lnTo>
                      <a:lnTo>
                        <a:pt x="1404" y="0"/>
                      </a:lnTo>
                      <a:close/>
                      <a:moveTo>
                        <a:pt x="1416" y="0"/>
                      </a:moveTo>
                      <a:lnTo>
                        <a:pt x="1422" y="0"/>
                      </a:lnTo>
                      <a:lnTo>
                        <a:pt x="1422" y="6"/>
                      </a:lnTo>
                      <a:lnTo>
                        <a:pt x="1416" y="6"/>
                      </a:lnTo>
                      <a:lnTo>
                        <a:pt x="1416" y="0"/>
                      </a:lnTo>
                      <a:close/>
                      <a:moveTo>
                        <a:pt x="1428" y="0"/>
                      </a:moveTo>
                      <a:lnTo>
                        <a:pt x="1434" y="0"/>
                      </a:lnTo>
                      <a:lnTo>
                        <a:pt x="1434" y="6"/>
                      </a:lnTo>
                      <a:lnTo>
                        <a:pt x="1428" y="6"/>
                      </a:lnTo>
                      <a:lnTo>
                        <a:pt x="1428" y="0"/>
                      </a:lnTo>
                      <a:close/>
                      <a:moveTo>
                        <a:pt x="1440" y="0"/>
                      </a:moveTo>
                      <a:lnTo>
                        <a:pt x="1446" y="0"/>
                      </a:lnTo>
                      <a:lnTo>
                        <a:pt x="1446" y="6"/>
                      </a:lnTo>
                      <a:lnTo>
                        <a:pt x="1440" y="6"/>
                      </a:lnTo>
                      <a:lnTo>
                        <a:pt x="1440" y="0"/>
                      </a:lnTo>
                      <a:close/>
                      <a:moveTo>
                        <a:pt x="1452" y="0"/>
                      </a:moveTo>
                      <a:lnTo>
                        <a:pt x="1458" y="0"/>
                      </a:lnTo>
                      <a:lnTo>
                        <a:pt x="1458" y="6"/>
                      </a:lnTo>
                      <a:lnTo>
                        <a:pt x="1452" y="6"/>
                      </a:lnTo>
                      <a:lnTo>
                        <a:pt x="1452" y="0"/>
                      </a:lnTo>
                      <a:close/>
                      <a:moveTo>
                        <a:pt x="1464" y="0"/>
                      </a:moveTo>
                      <a:lnTo>
                        <a:pt x="1470" y="0"/>
                      </a:lnTo>
                      <a:lnTo>
                        <a:pt x="1470" y="6"/>
                      </a:lnTo>
                      <a:lnTo>
                        <a:pt x="1464" y="6"/>
                      </a:lnTo>
                      <a:lnTo>
                        <a:pt x="1464" y="0"/>
                      </a:lnTo>
                      <a:close/>
                      <a:moveTo>
                        <a:pt x="1476" y="0"/>
                      </a:moveTo>
                      <a:lnTo>
                        <a:pt x="1482" y="0"/>
                      </a:lnTo>
                      <a:lnTo>
                        <a:pt x="1482" y="6"/>
                      </a:lnTo>
                      <a:lnTo>
                        <a:pt x="1476" y="6"/>
                      </a:lnTo>
                      <a:lnTo>
                        <a:pt x="1476" y="0"/>
                      </a:lnTo>
                      <a:close/>
                      <a:moveTo>
                        <a:pt x="1488" y="0"/>
                      </a:moveTo>
                      <a:lnTo>
                        <a:pt x="1494" y="0"/>
                      </a:lnTo>
                      <a:lnTo>
                        <a:pt x="1494" y="6"/>
                      </a:lnTo>
                      <a:lnTo>
                        <a:pt x="1488" y="6"/>
                      </a:lnTo>
                      <a:lnTo>
                        <a:pt x="1488" y="0"/>
                      </a:lnTo>
                      <a:close/>
                      <a:moveTo>
                        <a:pt x="1500" y="0"/>
                      </a:moveTo>
                      <a:lnTo>
                        <a:pt x="1506" y="0"/>
                      </a:lnTo>
                      <a:lnTo>
                        <a:pt x="1506" y="6"/>
                      </a:lnTo>
                      <a:lnTo>
                        <a:pt x="1500" y="6"/>
                      </a:lnTo>
                      <a:lnTo>
                        <a:pt x="1500" y="0"/>
                      </a:lnTo>
                      <a:close/>
                      <a:moveTo>
                        <a:pt x="1512" y="0"/>
                      </a:moveTo>
                      <a:lnTo>
                        <a:pt x="1518" y="0"/>
                      </a:lnTo>
                      <a:lnTo>
                        <a:pt x="1518" y="6"/>
                      </a:lnTo>
                      <a:lnTo>
                        <a:pt x="1512" y="6"/>
                      </a:lnTo>
                      <a:lnTo>
                        <a:pt x="1512" y="0"/>
                      </a:lnTo>
                      <a:close/>
                      <a:moveTo>
                        <a:pt x="1524" y="0"/>
                      </a:moveTo>
                      <a:lnTo>
                        <a:pt x="1530" y="0"/>
                      </a:lnTo>
                      <a:lnTo>
                        <a:pt x="1530" y="6"/>
                      </a:lnTo>
                      <a:lnTo>
                        <a:pt x="1524" y="6"/>
                      </a:lnTo>
                      <a:lnTo>
                        <a:pt x="1524" y="0"/>
                      </a:lnTo>
                      <a:close/>
                      <a:moveTo>
                        <a:pt x="1536" y="0"/>
                      </a:moveTo>
                      <a:lnTo>
                        <a:pt x="1542" y="0"/>
                      </a:lnTo>
                      <a:lnTo>
                        <a:pt x="1542" y="6"/>
                      </a:lnTo>
                      <a:lnTo>
                        <a:pt x="1536" y="6"/>
                      </a:lnTo>
                      <a:lnTo>
                        <a:pt x="1536" y="0"/>
                      </a:lnTo>
                      <a:close/>
                      <a:moveTo>
                        <a:pt x="1548" y="0"/>
                      </a:moveTo>
                      <a:lnTo>
                        <a:pt x="1554" y="0"/>
                      </a:lnTo>
                      <a:lnTo>
                        <a:pt x="1554" y="6"/>
                      </a:lnTo>
                      <a:lnTo>
                        <a:pt x="1548" y="6"/>
                      </a:lnTo>
                      <a:lnTo>
                        <a:pt x="1548" y="0"/>
                      </a:lnTo>
                      <a:close/>
                      <a:moveTo>
                        <a:pt x="1560" y="0"/>
                      </a:moveTo>
                      <a:lnTo>
                        <a:pt x="1566" y="0"/>
                      </a:lnTo>
                      <a:lnTo>
                        <a:pt x="1566" y="6"/>
                      </a:lnTo>
                      <a:lnTo>
                        <a:pt x="1560" y="6"/>
                      </a:lnTo>
                      <a:lnTo>
                        <a:pt x="1560" y="0"/>
                      </a:lnTo>
                      <a:close/>
                      <a:moveTo>
                        <a:pt x="1572" y="0"/>
                      </a:moveTo>
                      <a:lnTo>
                        <a:pt x="1578" y="0"/>
                      </a:lnTo>
                      <a:lnTo>
                        <a:pt x="1578" y="6"/>
                      </a:lnTo>
                      <a:lnTo>
                        <a:pt x="1572" y="6"/>
                      </a:lnTo>
                      <a:lnTo>
                        <a:pt x="1572" y="0"/>
                      </a:lnTo>
                      <a:close/>
                      <a:moveTo>
                        <a:pt x="1584" y="0"/>
                      </a:moveTo>
                      <a:lnTo>
                        <a:pt x="1590" y="0"/>
                      </a:lnTo>
                      <a:lnTo>
                        <a:pt x="1590" y="6"/>
                      </a:lnTo>
                      <a:lnTo>
                        <a:pt x="1584" y="6"/>
                      </a:lnTo>
                      <a:lnTo>
                        <a:pt x="1584" y="0"/>
                      </a:lnTo>
                      <a:close/>
                      <a:moveTo>
                        <a:pt x="1596" y="0"/>
                      </a:moveTo>
                      <a:lnTo>
                        <a:pt x="1602" y="0"/>
                      </a:lnTo>
                      <a:lnTo>
                        <a:pt x="1602" y="6"/>
                      </a:lnTo>
                      <a:lnTo>
                        <a:pt x="1596" y="6"/>
                      </a:lnTo>
                      <a:lnTo>
                        <a:pt x="1596" y="0"/>
                      </a:lnTo>
                      <a:close/>
                      <a:moveTo>
                        <a:pt x="1608" y="0"/>
                      </a:moveTo>
                      <a:lnTo>
                        <a:pt x="1614" y="0"/>
                      </a:lnTo>
                      <a:lnTo>
                        <a:pt x="1614" y="6"/>
                      </a:lnTo>
                      <a:lnTo>
                        <a:pt x="1608" y="6"/>
                      </a:lnTo>
                      <a:lnTo>
                        <a:pt x="1608" y="0"/>
                      </a:lnTo>
                      <a:close/>
                      <a:moveTo>
                        <a:pt x="1620" y="0"/>
                      </a:moveTo>
                      <a:lnTo>
                        <a:pt x="1626" y="0"/>
                      </a:lnTo>
                      <a:lnTo>
                        <a:pt x="1626" y="6"/>
                      </a:lnTo>
                      <a:lnTo>
                        <a:pt x="1620" y="6"/>
                      </a:lnTo>
                      <a:lnTo>
                        <a:pt x="1620" y="0"/>
                      </a:lnTo>
                      <a:close/>
                      <a:moveTo>
                        <a:pt x="1632" y="0"/>
                      </a:moveTo>
                      <a:lnTo>
                        <a:pt x="1638" y="0"/>
                      </a:lnTo>
                      <a:lnTo>
                        <a:pt x="1638" y="6"/>
                      </a:lnTo>
                      <a:lnTo>
                        <a:pt x="1632" y="6"/>
                      </a:lnTo>
                      <a:lnTo>
                        <a:pt x="1632" y="0"/>
                      </a:lnTo>
                      <a:close/>
                      <a:moveTo>
                        <a:pt x="1644" y="0"/>
                      </a:moveTo>
                      <a:lnTo>
                        <a:pt x="1650" y="0"/>
                      </a:lnTo>
                      <a:lnTo>
                        <a:pt x="1650" y="6"/>
                      </a:lnTo>
                      <a:lnTo>
                        <a:pt x="1644" y="6"/>
                      </a:lnTo>
                      <a:lnTo>
                        <a:pt x="1644" y="0"/>
                      </a:lnTo>
                      <a:close/>
                      <a:moveTo>
                        <a:pt x="1656" y="0"/>
                      </a:moveTo>
                      <a:lnTo>
                        <a:pt x="1662" y="0"/>
                      </a:lnTo>
                      <a:lnTo>
                        <a:pt x="1662" y="6"/>
                      </a:lnTo>
                      <a:lnTo>
                        <a:pt x="1656" y="6"/>
                      </a:lnTo>
                      <a:lnTo>
                        <a:pt x="1656" y="0"/>
                      </a:lnTo>
                      <a:close/>
                      <a:moveTo>
                        <a:pt x="1668" y="0"/>
                      </a:moveTo>
                      <a:lnTo>
                        <a:pt x="1674" y="0"/>
                      </a:lnTo>
                      <a:lnTo>
                        <a:pt x="1674" y="6"/>
                      </a:lnTo>
                      <a:lnTo>
                        <a:pt x="1668" y="6"/>
                      </a:lnTo>
                      <a:lnTo>
                        <a:pt x="1668" y="0"/>
                      </a:lnTo>
                      <a:close/>
                      <a:moveTo>
                        <a:pt x="1680" y="0"/>
                      </a:moveTo>
                      <a:lnTo>
                        <a:pt x="1686" y="0"/>
                      </a:lnTo>
                      <a:lnTo>
                        <a:pt x="1686" y="6"/>
                      </a:lnTo>
                      <a:lnTo>
                        <a:pt x="1680" y="6"/>
                      </a:lnTo>
                      <a:lnTo>
                        <a:pt x="1680" y="0"/>
                      </a:lnTo>
                      <a:close/>
                      <a:moveTo>
                        <a:pt x="1692" y="0"/>
                      </a:moveTo>
                      <a:lnTo>
                        <a:pt x="1698" y="0"/>
                      </a:lnTo>
                      <a:lnTo>
                        <a:pt x="1698" y="6"/>
                      </a:lnTo>
                      <a:lnTo>
                        <a:pt x="1692" y="6"/>
                      </a:lnTo>
                      <a:lnTo>
                        <a:pt x="1692" y="0"/>
                      </a:lnTo>
                      <a:close/>
                      <a:moveTo>
                        <a:pt x="1704" y="0"/>
                      </a:moveTo>
                      <a:lnTo>
                        <a:pt x="1710" y="0"/>
                      </a:lnTo>
                      <a:lnTo>
                        <a:pt x="1710" y="6"/>
                      </a:lnTo>
                      <a:lnTo>
                        <a:pt x="1704" y="6"/>
                      </a:lnTo>
                      <a:lnTo>
                        <a:pt x="1704" y="0"/>
                      </a:lnTo>
                      <a:close/>
                      <a:moveTo>
                        <a:pt x="1716" y="0"/>
                      </a:moveTo>
                      <a:lnTo>
                        <a:pt x="1722" y="0"/>
                      </a:lnTo>
                      <a:lnTo>
                        <a:pt x="1722" y="6"/>
                      </a:lnTo>
                      <a:lnTo>
                        <a:pt x="1716" y="6"/>
                      </a:lnTo>
                      <a:lnTo>
                        <a:pt x="1716" y="0"/>
                      </a:lnTo>
                      <a:close/>
                      <a:moveTo>
                        <a:pt x="1728" y="0"/>
                      </a:moveTo>
                      <a:lnTo>
                        <a:pt x="1734" y="0"/>
                      </a:lnTo>
                      <a:lnTo>
                        <a:pt x="1734" y="6"/>
                      </a:lnTo>
                      <a:lnTo>
                        <a:pt x="1728" y="6"/>
                      </a:lnTo>
                      <a:lnTo>
                        <a:pt x="1728" y="0"/>
                      </a:lnTo>
                      <a:close/>
                      <a:moveTo>
                        <a:pt x="1740" y="0"/>
                      </a:moveTo>
                      <a:lnTo>
                        <a:pt x="1746" y="0"/>
                      </a:lnTo>
                      <a:lnTo>
                        <a:pt x="1746" y="6"/>
                      </a:lnTo>
                      <a:lnTo>
                        <a:pt x="1740" y="6"/>
                      </a:lnTo>
                      <a:lnTo>
                        <a:pt x="1740" y="0"/>
                      </a:lnTo>
                      <a:close/>
                      <a:moveTo>
                        <a:pt x="1752" y="0"/>
                      </a:moveTo>
                      <a:lnTo>
                        <a:pt x="1758" y="0"/>
                      </a:lnTo>
                      <a:lnTo>
                        <a:pt x="1758" y="6"/>
                      </a:lnTo>
                      <a:lnTo>
                        <a:pt x="1752" y="6"/>
                      </a:lnTo>
                      <a:lnTo>
                        <a:pt x="1752" y="0"/>
                      </a:lnTo>
                      <a:close/>
                      <a:moveTo>
                        <a:pt x="1764" y="0"/>
                      </a:moveTo>
                      <a:lnTo>
                        <a:pt x="1770" y="0"/>
                      </a:lnTo>
                      <a:lnTo>
                        <a:pt x="1770" y="6"/>
                      </a:lnTo>
                      <a:lnTo>
                        <a:pt x="1764" y="6"/>
                      </a:lnTo>
                      <a:lnTo>
                        <a:pt x="1764" y="0"/>
                      </a:lnTo>
                      <a:close/>
                      <a:moveTo>
                        <a:pt x="1776" y="0"/>
                      </a:moveTo>
                      <a:lnTo>
                        <a:pt x="1782" y="0"/>
                      </a:lnTo>
                      <a:lnTo>
                        <a:pt x="1782" y="6"/>
                      </a:lnTo>
                      <a:lnTo>
                        <a:pt x="1776" y="6"/>
                      </a:lnTo>
                      <a:lnTo>
                        <a:pt x="1776" y="0"/>
                      </a:lnTo>
                      <a:close/>
                      <a:moveTo>
                        <a:pt x="1788" y="0"/>
                      </a:moveTo>
                      <a:lnTo>
                        <a:pt x="1794" y="0"/>
                      </a:lnTo>
                      <a:lnTo>
                        <a:pt x="1794" y="6"/>
                      </a:lnTo>
                      <a:lnTo>
                        <a:pt x="1788" y="6"/>
                      </a:lnTo>
                      <a:lnTo>
                        <a:pt x="1788" y="0"/>
                      </a:lnTo>
                      <a:close/>
                      <a:moveTo>
                        <a:pt x="1800" y="0"/>
                      </a:moveTo>
                      <a:lnTo>
                        <a:pt x="1806" y="0"/>
                      </a:lnTo>
                      <a:lnTo>
                        <a:pt x="1806" y="6"/>
                      </a:lnTo>
                      <a:lnTo>
                        <a:pt x="1800" y="6"/>
                      </a:lnTo>
                      <a:lnTo>
                        <a:pt x="1800" y="0"/>
                      </a:lnTo>
                      <a:close/>
                      <a:moveTo>
                        <a:pt x="1812" y="0"/>
                      </a:moveTo>
                      <a:lnTo>
                        <a:pt x="1818" y="0"/>
                      </a:lnTo>
                      <a:lnTo>
                        <a:pt x="1818" y="6"/>
                      </a:lnTo>
                      <a:lnTo>
                        <a:pt x="1812" y="6"/>
                      </a:lnTo>
                      <a:lnTo>
                        <a:pt x="1812" y="0"/>
                      </a:lnTo>
                      <a:close/>
                      <a:moveTo>
                        <a:pt x="1824" y="0"/>
                      </a:moveTo>
                      <a:lnTo>
                        <a:pt x="1830" y="0"/>
                      </a:lnTo>
                      <a:lnTo>
                        <a:pt x="1830" y="6"/>
                      </a:lnTo>
                      <a:lnTo>
                        <a:pt x="1824" y="6"/>
                      </a:lnTo>
                      <a:lnTo>
                        <a:pt x="1824" y="0"/>
                      </a:lnTo>
                      <a:close/>
                      <a:moveTo>
                        <a:pt x="1836" y="0"/>
                      </a:moveTo>
                      <a:lnTo>
                        <a:pt x="1842" y="0"/>
                      </a:lnTo>
                      <a:lnTo>
                        <a:pt x="1842" y="6"/>
                      </a:lnTo>
                      <a:lnTo>
                        <a:pt x="1836" y="6"/>
                      </a:lnTo>
                      <a:lnTo>
                        <a:pt x="1836" y="0"/>
                      </a:lnTo>
                      <a:close/>
                      <a:moveTo>
                        <a:pt x="1848" y="0"/>
                      </a:moveTo>
                      <a:lnTo>
                        <a:pt x="1854" y="0"/>
                      </a:lnTo>
                      <a:lnTo>
                        <a:pt x="1854" y="6"/>
                      </a:lnTo>
                      <a:lnTo>
                        <a:pt x="1848" y="6"/>
                      </a:lnTo>
                      <a:lnTo>
                        <a:pt x="1848" y="0"/>
                      </a:lnTo>
                      <a:close/>
                      <a:moveTo>
                        <a:pt x="1860" y="0"/>
                      </a:moveTo>
                      <a:lnTo>
                        <a:pt x="1866" y="0"/>
                      </a:lnTo>
                      <a:lnTo>
                        <a:pt x="1866" y="6"/>
                      </a:lnTo>
                      <a:lnTo>
                        <a:pt x="1860" y="6"/>
                      </a:lnTo>
                      <a:lnTo>
                        <a:pt x="1860" y="0"/>
                      </a:lnTo>
                      <a:close/>
                      <a:moveTo>
                        <a:pt x="1872" y="0"/>
                      </a:moveTo>
                      <a:lnTo>
                        <a:pt x="1878" y="0"/>
                      </a:lnTo>
                      <a:lnTo>
                        <a:pt x="1878" y="6"/>
                      </a:lnTo>
                      <a:lnTo>
                        <a:pt x="1872" y="6"/>
                      </a:lnTo>
                      <a:lnTo>
                        <a:pt x="1872" y="0"/>
                      </a:lnTo>
                      <a:close/>
                      <a:moveTo>
                        <a:pt x="1884" y="0"/>
                      </a:moveTo>
                      <a:lnTo>
                        <a:pt x="1890" y="0"/>
                      </a:lnTo>
                      <a:lnTo>
                        <a:pt x="1890" y="6"/>
                      </a:lnTo>
                      <a:lnTo>
                        <a:pt x="1884" y="6"/>
                      </a:lnTo>
                      <a:lnTo>
                        <a:pt x="1884" y="0"/>
                      </a:lnTo>
                      <a:close/>
                      <a:moveTo>
                        <a:pt x="1896" y="0"/>
                      </a:moveTo>
                      <a:lnTo>
                        <a:pt x="1902" y="0"/>
                      </a:lnTo>
                      <a:lnTo>
                        <a:pt x="1902" y="6"/>
                      </a:lnTo>
                      <a:lnTo>
                        <a:pt x="1896" y="6"/>
                      </a:lnTo>
                      <a:lnTo>
                        <a:pt x="1896" y="0"/>
                      </a:lnTo>
                      <a:close/>
                      <a:moveTo>
                        <a:pt x="1908" y="0"/>
                      </a:moveTo>
                      <a:lnTo>
                        <a:pt x="1914" y="0"/>
                      </a:lnTo>
                      <a:lnTo>
                        <a:pt x="1914" y="6"/>
                      </a:lnTo>
                      <a:lnTo>
                        <a:pt x="1908" y="6"/>
                      </a:lnTo>
                      <a:lnTo>
                        <a:pt x="1908" y="0"/>
                      </a:lnTo>
                      <a:close/>
                      <a:moveTo>
                        <a:pt x="1920" y="0"/>
                      </a:moveTo>
                      <a:lnTo>
                        <a:pt x="1926" y="0"/>
                      </a:lnTo>
                      <a:lnTo>
                        <a:pt x="1926" y="6"/>
                      </a:lnTo>
                      <a:lnTo>
                        <a:pt x="1920" y="6"/>
                      </a:lnTo>
                      <a:lnTo>
                        <a:pt x="1920" y="0"/>
                      </a:lnTo>
                      <a:close/>
                      <a:moveTo>
                        <a:pt x="1932" y="0"/>
                      </a:moveTo>
                      <a:lnTo>
                        <a:pt x="1938" y="0"/>
                      </a:lnTo>
                      <a:lnTo>
                        <a:pt x="1938" y="6"/>
                      </a:lnTo>
                      <a:lnTo>
                        <a:pt x="1932" y="6"/>
                      </a:lnTo>
                      <a:lnTo>
                        <a:pt x="1932" y="0"/>
                      </a:lnTo>
                      <a:close/>
                      <a:moveTo>
                        <a:pt x="1944" y="0"/>
                      </a:moveTo>
                      <a:lnTo>
                        <a:pt x="1950" y="0"/>
                      </a:lnTo>
                      <a:lnTo>
                        <a:pt x="1950" y="6"/>
                      </a:lnTo>
                      <a:lnTo>
                        <a:pt x="1944" y="6"/>
                      </a:lnTo>
                      <a:lnTo>
                        <a:pt x="1944" y="0"/>
                      </a:lnTo>
                      <a:close/>
                      <a:moveTo>
                        <a:pt x="1956" y="0"/>
                      </a:moveTo>
                      <a:lnTo>
                        <a:pt x="1962" y="0"/>
                      </a:lnTo>
                      <a:lnTo>
                        <a:pt x="1962" y="6"/>
                      </a:lnTo>
                      <a:lnTo>
                        <a:pt x="1956" y="6"/>
                      </a:lnTo>
                      <a:lnTo>
                        <a:pt x="1956" y="0"/>
                      </a:lnTo>
                      <a:close/>
                      <a:moveTo>
                        <a:pt x="1968" y="0"/>
                      </a:moveTo>
                      <a:lnTo>
                        <a:pt x="1974" y="0"/>
                      </a:lnTo>
                      <a:lnTo>
                        <a:pt x="1974" y="6"/>
                      </a:lnTo>
                      <a:lnTo>
                        <a:pt x="1968" y="6"/>
                      </a:lnTo>
                      <a:lnTo>
                        <a:pt x="1968" y="0"/>
                      </a:lnTo>
                      <a:close/>
                      <a:moveTo>
                        <a:pt x="1980" y="0"/>
                      </a:moveTo>
                      <a:lnTo>
                        <a:pt x="1986" y="0"/>
                      </a:lnTo>
                      <a:lnTo>
                        <a:pt x="1986" y="6"/>
                      </a:lnTo>
                      <a:lnTo>
                        <a:pt x="1980" y="6"/>
                      </a:lnTo>
                      <a:lnTo>
                        <a:pt x="1980" y="0"/>
                      </a:lnTo>
                      <a:close/>
                      <a:moveTo>
                        <a:pt x="1992" y="0"/>
                      </a:moveTo>
                      <a:lnTo>
                        <a:pt x="1998" y="0"/>
                      </a:lnTo>
                      <a:lnTo>
                        <a:pt x="1998" y="6"/>
                      </a:lnTo>
                      <a:lnTo>
                        <a:pt x="1992" y="6"/>
                      </a:lnTo>
                      <a:lnTo>
                        <a:pt x="1992" y="0"/>
                      </a:lnTo>
                      <a:close/>
                      <a:moveTo>
                        <a:pt x="2004" y="0"/>
                      </a:moveTo>
                      <a:lnTo>
                        <a:pt x="2010" y="0"/>
                      </a:lnTo>
                      <a:lnTo>
                        <a:pt x="2010" y="6"/>
                      </a:lnTo>
                      <a:lnTo>
                        <a:pt x="2004" y="6"/>
                      </a:lnTo>
                      <a:lnTo>
                        <a:pt x="2004" y="0"/>
                      </a:lnTo>
                      <a:close/>
                      <a:moveTo>
                        <a:pt x="2016" y="0"/>
                      </a:moveTo>
                      <a:lnTo>
                        <a:pt x="2022" y="0"/>
                      </a:lnTo>
                      <a:lnTo>
                        <a:pt x="2022" y="6"/>
                      </a:lnTo>
                      <a:lnTo>
                        <a:pt x="2016" y="6"/>
                      </a:lnTo>
                      <a:lnTo>
                        <a:pt x="2016" y="0"/>
                      </a:lnTo>
                      <a:close/>
                      <a:moveTo>
                        <a:pt x="2028" y="0"/>
                      </a:moveTo>
                      <a:lnTo>
                        <a:pt x="2034" y="0"/>
                      </a:lnTo>
                      <a:lnTo>
                        <a:pt x="2034" y="6"/>
                      </a:lnTo>
                      <a:lnTo>
                        <a:pt x="2028" y="6"/>
                      </a:lnTo>
                      <a:lnTo>
                        <a:pt x="2028" y="0"/>
                      </a:lnTo>
                      <a:close/>
                      <a:moveTo>
                        <a:pt x="2040" y="0"/>
                      </a:moveTo>
                      <a:lnTo>
                        <a:pt x="2046" y="0"/>
                      </a:lnTo>
                      <a:lnTo>
                        <a:pt x="2046" y="6"/>
                      </a:lnTo>
                      <a:lnTo>
                        <a:pt x="2040" y="6"/>
                      </a:lnTo>
                      <a:lnTo>
                        <a:pt x="2040" y="0"/>
                      </a:lnTo>
                      <a:close/>
                      <a:moveTo>
                        <a:pt x="2052" y="0"/>
                      </a:moveTo>
                      <a:lnTo>
                        <a:pt x="2058" y="0"/>
                      </a:lnTo>
                      <a:lnTo>
                        <a:pt x="2058" y="6"/>
                      </a:lnTo>
                      <a:lnTo>
                        <a:pt x="2052" y="6"/>
                      </a:lnTo>
                      <a:lnTo>
                        <a:pt x="2052" y="0"/>
                      </a:lnTo>
                      <a:close/>
                      <a:moveTo>
                        <a:pt x="2064" y="0"/>
                      </a:moveTo>
                      <a:lnTo>
                        <a:pt x="2065" y="0"/>
                      </a:lnTo>
                      <a:lnTo>
                        <a:pt x="2065" y="6"/>
                      </a:lnTo>
                      <a:lnTo>
                        <a:pt x="2064" y="6"/>
                      </a:lnTo>
                      <a:lnTo>
                        <a:pt x="2064" y="0"/>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59"/>
                <p:cNvSpPr>
                  <a:spLocks noEditPoints="1"/>
                </p:cNvSpPr>
                <p:nvPr/>
              </p:nvSpPr>
              <p:spPr bwMode="auto">
                <a:xfrm>
                  <a:off x="2984500" y="5048250"/>
                  <a:ext cx="212725" cy="9525"/>
                </a:xfrm>
                <a:custGeom>
                  <a:avLst/>
                  <a:gdLst/>
                  <a:ahLst/>
                  <a:cxnLst>
                    <a:cxn ang="0">
                      <a:pos x="134" y="6"/>
                    </a:cxn>
                    <a:cxn ang="0">
                      <a:pos x="128" y="6"/>
                    </a:cxn>
                    <a:cxn ang="0">
                      <a:pos x="128" y="0"/>
                    </a:cxn>
                    <a:cxn ang="0">
                      <a:pos x="134" y="0"/>
                    </a:cxn>
                    <a:cxn ang="0">
                      <a:pos x="134" y="6"/>
                    </a:cxn>
                    <a:cxn ang="0">
                      <a:pos x="122" y="6"/>
                    </a:cxn>
                    <a:cxn ang="0">
                      <a:pos x="116" y="6"/>
                    </a:cxn>
                    <a:cxn ang="0">
                      <a:pos x="116" y="0"/>
                    </a:cxn>
                    <a:cxn ang="0">
                      <a:pos x="122" y="0"/>
                    </a:cxn>
                    <a:cxn ang="0">
                      <a:pos x="122" y="6"/>
                    </a:cxn>
                    <a:cxn ang="0">
                      <a:pos x="110" y="6"/>
                    </a:cxn>
                    <a:cxn ang="0">
                      <a:pos x="104" y="6"/>
                    </a:cxn>
                    <a:cxn ang="0">
                      <a:pos x="104" y="0"/>
                    </a:cxn>
                    <a:cxn ang="0">
                      <a:pos x="110" y="0"/>
                    </a:cxn>
                    <a:cxn ang="0">
                      <a:pos x="110" y="6"/>
                    </a:cxn>
                    <a:cxn ang="0">
                      <a:pos x="98" y="6"/>
                    </a:cxn>
                    <a:cxn ang="0">
                      <a:pos x="92" y="6"/>
                    </a:cxn>
                    <a:cxn ang="0">
                      <a:pos x="92" y="0"/>
                    </a:cxn>
                    <a:cxn ang="0">
                      <a:pos x="98" y="0"/>
                    </a:cxn>
                    <a:cxn ang="0">
                      <a:pos x="98" y="6"/>
                    </a:cxn>
                    <a:cxn ang="0">
                      <a:pos x="86" y="6"/>
                    </a:cxn>
                    <a:cxn ang="0">
                      <a:pos x="80" y="6"/>
                    </a:cxn>
                    <a:cxn ang="0">
                      <a:pos x="80" y="0"/>
                    </a:cxn>
                    <a:cxn ang="0">
                      <a:pos x="86" y="0"/>
                    </a:cxn>
                    <a:cxn ang="0">
                      <a:pos x="86" y="6"/>
                    </a:cxn>
                    <a:cxn ang="0">
                      <a:pos x="74" y="6"/>
                    </a:cxn>
                    <a:cxn ang="0">
                      <a:pos x="68" y="6"/>
                    </a:cxn>
                    <a:cxn ang="0">
                      <a:pos x="68" y="0"/>
                    </a:cxn>
                    <a:cxn ang="0">
                      <a:pos x="74" y="0"/>
                    </a:cxn>
                    <a:cxn ang="0">
                      <a:pos x="74" y="6"/>
                    </a:cxn>
                    <a:cxn ang="0">
                      <a:pos x="62" y="6"/>
                    </a:cxn>
                    <a:cxn ang="0">
                      <a:pos x="56" y="6"/>
                    </a:cxn>
                    <a:cxn ang="0">
                      <a:pos x="56" y="0"/>
                    </a:cxn>
                    <a:cxn ang="0">
                      <a:pos x="62" y="0"/>
                    </a:cxn>
                    <a:cxn ang="0">
                      <a:pos x="62" y="6"/>
                    </a:cxn>
                    <a:cxn ang="0">
                      <a:pos x="50" y="6"/>
                    </a:cxn>
                    <a:cxn ang="0">
                      <a:pos x="44" y="6"/>
                    </a:cxn>
                    <a:cxn ang="0">
                      <a:pos x="44" y="0"/>
                    </a:cxn>
                    <a:cxn ang="0">
                      <a:pos x="50" y="0"/>
                    </a:cxn>
                    <a:cxn ang="0">
                      <a:pos x="50" y="6"/>
                    </a:cxn>
                    <a:cxn ang="0">
                      <a:pos x="38" y="6"/>
                    </a:cxn>
                    <a:cxn ang="0">
                      <a:pos x="32" y="6"/>
                    </a:cxn>
                    <a:cxn ang="0">
                      <a:pos x="32" y="0"/>
                    </a:cxn>
                    <a:cxn ang="0">
                      <a:pos x="38" y="0"/>
                    </a:cxn>
                    <a:cxn ang="0">
                      <a:pos x="38" y="6"/>
                    </a:cxn>
                    <a:cxn ang="0">
                      <a:pos x="26" y="6"/>
                    </a:cxn>
                    <a:cxn ang="0">
                      <a:pos x="20" y="6"/>
                    </a:cxn>
                    <a:cxn ang="0">
                      <a:pos x="20" y="0"/>
                    </a:cxn>
                    <a:cxn ang="0">
                      <a:pos x="26" y="0"/>
                    </a:cxn>
                    <a:cxn ang="0">
                      <a:pos x="26" y="6"/>
                    </a:cxn>
                    <a:cxn ang="0">
                      <a:pos x="14" y="6"/>
                    </a:cxn>
                    <a:cxn ang="0">
                      <a:pos x="8" y="6"/>
                    </a:cxn>
                    <a:cxn ang="0">
                      <a:pos x="8" y="0"/>
                    </a:cxn>
                    <a:cxn ang="0">
                      <a:pos x="14" y="0"/>
                    </a:cxn>
                    <a:cxn ang="0">
                      <a:pos x="14" y="6"/>
                    </a:cxn>
                    <a:cxn ang="0">
                      <a:pos x="2" y="6"/>
                    </a:cxn>
                    <a:cxn ang="0">
                      <a:pos x="0" y="6"/>
                    </a:cxn>
                    <a:cxn ang="0">
                      <a:pos x="0" y="0"/>
                    </a:cxn>
                    <a:cxn ang="0">
                      <a:pos x="2" y="0"/>
                    </a:cxn>
                    <a:cxn ang="0">
                      <a:pos x="2" y="6"/>
                    </a:cxn>
                  </a:cxnLst>
                  <a:rect l="0" t="0" r="r" b="b"/>
                  <a:pathLst>
                    <a:path w="134" h="6">
                      <a:moveTo>
                        <a:pt x="134" y="6"/>
                      </a:moveTo>
                      <a:lnTo>
                        <a:pt x="128" y="6"/>
                      </a:lnTo>
                      <a:lnTo>
                        <a:pt x="128" y="0"/>
                      </a:lnTo>
                      <a:lnTo>
                        <a:pt x="134" y="0"/>
                      </a:lnTo>
                      <a:lnTo>
                        <a:pt x="134" y="6"/>
                      </a:lnTo>
                      <a:close/>
                      <a:moveTo>
                        <a:pt x="122" y="6"/>
                      </a:moveTo>
                      <a:lnTo>
                        <a:pt x="116" y="6"/>
                      </a:lnTo>
                      <a:lnTo>
                        <a:pt x="116" y="0"/>
                      </a:lnTo>
                      <a:lnTo>
                        <a:pt x="122" y="0"/>
                      </a:lnTo>
                      <a:lnTo>
                        <a:pt x="122" y="6"/>
                      </a:lnTo>
                      <a:close/>
                      <a:moveTo>
                        <a:pt x="110" y="6"/>
                      </a:moveTo>
                      <a:lnTo>
                        <a:pt x="104" y="6"/>
                      </a:lnTo>
                      <a:lnTo>
                        <a:pt x="104" y="0"/>
                      </a:lnTo>
                      <a:lnTo>
                        <a:pt x="110" y="0"/>
                      </a:lnTo>
                      <a:lnTo>
                        <a:pt x="110" y="6"/>
                      </a:lnTo>
                      <a:close/>
                      <a:moveTo>
                        <a:pt x="98" y="6"/>
                      </a:moveTo>
                      <a:lnTo>
                        <a:pt x="92" y="6"/>
                      </a:lnTo>
                      <a:lnTo>
                        <a:pt x="92" y="0"/>
                      </a:lnTo>
                      <a:lnTo>
                        <a:pt x="98" y="0"/>
                      </a:lnTo>
                      <a:lnTo>
                        <a:pt x="98" y="6"/>
                      </a:lnTo>
                      <a:close/>
                      <a:moveTo>
                        <a:pt x="86" y="6"/>
                      </a:moveTo>
                      <a:lnTo>
                        <a:pt x="80" y="6"/>
                      </a:lnTo>
                      <a:lnTo>
                        <a:pt x="80" y="0"/>
                      </a:lnTo>
                      <a:lnTo>
                        <a:pt x="86" y="0"/>
                      </a:lnTo>
                      <a:lnTo>
                        <a:pt x="86" y="6"/>
                      </a:lnTo>
                      <a:close/>
                      <a:moveTo>
                        <a:pt x="74" y="6"/>
                      </a:moveTo>
                      <a:lnTo>
                        <a:pt x="68" y="6"/>
                      </a:lnTo>
                      <a:lnTo>
                        <a:pt x="68" y="0"/>
                      </a:lnTo>
                      <a:lnTo>
                        <a:pt x="74" y="0"/>
                      </a:lnTo>
                      <a:lnTo>
                        <a:pt x="74" y="6"/>
                      </a:lnTo>
                      <a:close/>
                      <a:moveTo>
                        <a:pt x="62" y="6"/>
                      </a:moveTo>
                      <a:lnTo>
                        <a:pt x="56" y="6"/>
                      </a:lnTo>
                      <a:lnTo>
                        <a:pt x="56" y="0"/>
                      </a:lnTo>
                      <a:lnTo>
                        <a:pt x="62" y="0"/>
                      </a:lnTo>
                      <a:lnTo>
                        <a:pt x="62" y="6"/>
                      </a:lnTo>
                      <a:close/>
                      <a:moveTo>
                        <a:pt x="50" y="6"/>
                      </a:moveTo>
                      <a:lnTo>
                        <a:pt x="44" y="6"/>
                      </a:lnTo>
                      <a:lnTo>
                        <a:pt x="44" y="0"/>
                      </a:lnTo>
                      <a:lnTo>
                        <a:pt x="50" y="0"/>
                      </a:lnTo>
                      <a:lnTo>
                        <a:pt x="50" y="6"/>
                      </a:lnTo>
                      <a:close/>
                      <a:moveTo>
                        <a:pt x="38" y="6"/>
                      </a:moveTo>
                      <a:lnTo>
                        <a:pt x="32" y="6"/>
                      </a:lnTo>
                      <a:lnTo>
                        <a:pt x="32" y="0"/>
                      </a:lnTo>
                      <a:lnTo>
                        <a:pt x="38" y="0"/>
                      </a:lnTo>
                      <a:lnTo>
                        <a:pt x="38" y="6"/>
                      </a:lnTo>
                      <a:close/>
                      <a:moveTo>
                        <a:pt x="26" y="6"/>
                      </a:moveTo>
                      <a:lnTo>
                        <a:pt x="20" y="6"/>
                      </a:lnTo>
                      <a:lnTo>
                        <a:pt x="20" y="0"/>
                      </a:lnTo>
                      <a:lnTo>
                        <a:pt x="26" y="0"/>
                      </a:lnTo>
                      <a:lnTo>
                        <a:pt x="26" y="6"/>
                      </a:lnTo>
                      <a:close/>
                      <a:moveTo>
                        <a:pt x="14" y="6"/>
                      </a:moveTo>
                      <a:lnTo>
                        <a:pt x="8" y="6"/>
                      </a:lnTo>
                      <a:lnTo>
                        <a:pt x="8" y="0"/>
                      </a:lnTo>
                      <a:lnTo>
                        <a:pt x="14" y="0"/>
                      </a:lnTo>
                      <a:lnTo>
                        <a:pt x="14" y="6"/>
                      </a:lnTo>
                      <a:close/>
                      <a:moveTo>
                        <a:pt x="2" y="6"/>
                      </a:moveTo>
                      <a:lnTo>
                        <a:pt x="0" y="6"/>
                      </a:lnTo>
                      <a:lnTo>
                        <a:pt x="0" y="0"/>
                      </a:lnTo>
                      <a:lnTo>
                        <a:pt x="2" y="0"/>
                      </a:lnTo>
                      <a:lnTo>
                        <a:pt x="2" y="6"/>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60"/>
                <p:cNvSpPr>
                  <a:spLocks noEditPoints="1"/>
                </p:cNvSpPr>
                <p:nvPr/>
              </p:nvSpPr>
              <p:spPr bwMode="auto">
                <a:xfrm>
                  <a:off x="3192463" y="4575175"/>
                  <a:ext cx="9525" cy="477838"/>
                </a:xfrm>
                <a:custGeom>
                  <a:avLst/>
                  <a:gdLst/>
                  <a:ahLst/>
                  <a:cxnLst>
                    <a:cxn ang="0">
                      <a:pos x="0" y="6"/>
                    </a:cxn>
                    <a:cxn ang="0">
                      <a:pos x="6" y="12"/>
                    </a:cxn>
                    <a:cxn ang="0">
                      <a:pos x="0" y="12"/>
                    </a:cxn>
                    <a:cxn ang="0">
                      <a:pos x="6" y="30"/>
                    </a:cxn>
                    <a:cxn ang="0">
                      <a:pos x="6" y="24"/>
                    </a:cxn>
                    <a:cxn ang="0">
                      <a:pos x="0" y="42"/>
                    </a:cxn>
                    <a:cxn ang="0">
                      <a:pos x="6" y="48"/>
                    </a:cxn>
                    <a:cxn ang="0">
                      <a:pos x="0" y="48"/>
                    </a:cxn>
                    <a:cxn ang="0">
                      <a:pos x="6" y="66"/>
                    </a:cxn>
                    <a:cxn ang="0">
                      <a:pos x="6" y="60"/>
                    </a:cxn>
                    <a:cxn ang="0">
                      <a:pos x="0" y="78"/>
                    </a:cxn>
                    <a:cxn ang="0">
                      <a:pos x="6" y="84"/>
                    </a:cxn>
                    <a:cxn ang="0">
                      <a:pos x="0" y="84"/>
                    </a:cxn>
                    <a:cxn ang="0">
                      <a:pos x="6" y="102"/>
                    </a:cxn>
                    <a:cxn ang="0">
                      <a:pos x="6" y="96"/>
                    </a:cxn>
                    <a:cxn ang="0">
                      <a:pos x="0" y="114"/>
                    </a:cxn>
                    <a:cxn ang="0">
                      <a:pos x="6" y="120"/>
                    </a:cxn>
                    <a:cxn ang="0">
                      <a:pos x="0" y="120"/>
                    </a:cxn>
                    <a:cxn ang="0">
                      <a:pos x="6" y="138"/>
                    </a:cxn>
                    <a:cxn ang="0">
                      <a:pos x="6" y="132"/>
                    </a:cxn>
                    <a:cxn ang="0">
                      <a:pos x="0" y="150"/>
                    </a:cxn>
                    <a:cxn ang="0">
                      <a:pos x="6" y="156"/>
                    </a:cxn>
                    <a:cxn ang="0">
                      <a:pos x="0" y="156"/>
                    </a:cxn>
                    <a:cxn ang="0">
                      <a:pos x="6" y="174"/>
                    </a:cxn>
                    <a:cxn ang="0">
                      <a:pos x="6" y="168"/>
                    </a:cxn>
                    <a:cxn ang="0">
                      <a:pos x="0" y="186"/>
                    </a:cxn>
                    <a:cxn ang="0">
                      <a:pos x="6" y="192"/>
                    </a:cxn>
                    <a:cxn ang="0">
                      <a:pos x="0" y="192"/>
                    </a:cxn>
                    <a:cxn ang="0">
                      <a:pos x="6" y="210"/>
                    </a:cxn>
                    <a:cxn ang="0">
                      <a:pos x="6" y="204"/>
                    </a:cxn>
                    <a:cxn ang="0">
                      <a:pos x="0" y="222"/>
                    </a:cxn>
                    <a:cxn ang="0">
                      <a:pos x="6" y="228"/>
                    </a:cxn>
                    <a:cxn ang="0">
                      <a:pos x="0" y="228"/>
                    </a:cxn>
                    <a:cxn ang="0">
                      <a:pos x="6" y="246"/>
                    </a:cxn>
                    <a:cxn ang="0">
                      <a:pos x="6" y="240"/>
                    </a:cxn>
                    <a:cxn ang="0">
                      <a:pos x="0" y="258"/>
                    </a:cxn>
                    <a:cxn ang="0">
                      <a:pos x="6" y="264"/>
                    </a:cxn>
                    <a:cxn ang="0">
                      <a:pos x="0" y="264"/>
                    </a:cxn>
                    <a:cxn ang="0">
                      <a:pos x="6" y="282"/>
                    </a:cxn>
                    <a:cxn ang="0">
                      <a:pos x="6" y="276"/>
                    </a:cxn>
                    <a:cxn ang="0">
                      <a:pos x="0" y="294"/>
                    </a:cxn>
                    <a:cxn ang="0">
                      <a:pos x="6" y="300"/>
                    </a:cxn>
                    <a:cxn ang="0">
                      <a:pos x="0" y="300"/>
                    </a:cxn>
                  </a:cxnLst>
                  <a:rect l="0" t="0" r="r" b="b"/>
                  <a:pathLst>
                    <a:path w="6" h="301">
                      <a:moveTo>
                        <a:pt x="6" y="0"/>
                      </a:moveTo>
                      <a:lnTo>
                        <a:pt x="6" y="6"/>
                      </a:lnTo>
                      <a:lnTo>
                        <a:pt x="0" y="6"/>
                      </a:lnTo>
                      <a:lnTo>
                        <a:pt x="0" y="0"/>
                      </a:lnTo>
                      <a:lnTo>
                        <a:pt x="6" y="0"/>
                      </a:lnTo>
                      <a:close/>
                      <a:moveTo>
                        <a:pt x="6" y="12"/>
                      </a:moveTo>
                      <a:lnTo>
                        <a:pt x="6" y="18"/>
                      </a:lnTo>
                      <a:lnTo>
                        <a:pt x="0" y="18"/>
                      </a:lnTo>
                      <a:lnTo>
                        <a:pt x="0" y="12"/>
                      </a:lnTo>
                      <a:lnTo>
                        <a:pt x="6" y="12"/>
                      </a:lnTo>
                      <a:close/>
                      <a:moveTo>
                        <a:pt x="6" y="24"/>
                      </a:moveTo>
                      <a:lnTo>
                        <a:pt x="6" y="30"/>
                      </a:lnTo>
                      <a:lnTo>
                        <a:pt x="0" y="30"/>
                      </a:lnTo>
                      <a:lnTo>
                        <a:pt x="0" y="24"/>
                      </a:lnTo>
                      <a:lnTo>
                        <a:pt x="6" y="24"/>
                      </a:lnTo>
                      <a:close/>
                      <a:moveTo>
                        <a:pt x="6" y="36"/>
                      </a:moveTo>
                      <a:lnTo>
                        <a:pt x="6" y="42"/>
                      </a:lnTo>
                      <a:lnTo>
                        <a:pt x="0" y="42"/>
                      </a:lnTo>
                      <a:lnTo>
                        <a:pt x="0" y="36"/>
                      </a:lnTo>
                      <a:lnTo>
                        <a:pt x="6" y="36"/>
                      </a:lnTo>
                      <a:close/>
                      <a:moveTo>
                        <a:pt x="6" y="48"/>
                      </a:moveTo>
                      <a:lnTo>
                        <a:pt x="6" y="54"/>
                      </a:lnTo>
                      <a:lnTo>
                        <a:pt x="0" y="54"/>
                      </a:lnTo>
                      <a:lnTo>
                        <a:pt x="0" y="48"/>
                      </a:lnTo>
                      <a:lnTo>
                        <a:pt x="6" y="48"/>
                      </a:lnTo>
                      <a:close/>
                      <a:moveTo>
                        <a:pt x="6" y="60"/>
                      </a:moveTo>
                      <a:lnTo>
                        <a:pt x="6" y="66"/>
                      </a:lnTo>
                      <a:lnTo>
                        <a:pt x="0" y="66"/>
                      </a:lnTo>
                      <a:lnTo>
                        <a:pt x="0" y="60"/>
                      </a:lnTo>
                      <a:lnTo>
                        <a:pt x="6" y="60"/>
                      </a:lnTo>
                      <a:close/>
                      <a:moveTo>
                        <a:pt x="6" y="72"/>
                      </a:moveTo>
                      <a:lnTo>
                        <a:pt x="6" y="78"/>
                      </a:lnTo>
                      <a:lnTo>
                        <a:pt x="0" y="78"/>
                      </a:lnTo>
                      <a:lnTo>
                        <a:pt x="0" y="72"/>
                      </a:lnTo>
                      <a:lnTo>
                        <a:pt x="6" y="72"/>
                      </a:lnTo>
                      <a:close/>
                      <a:moveTo>
                        <a:pt x="6" y="84"/>
                      </a:moveTo>
                      <a:lnTo>
                        <a:pt x="6" y="90"/>
                      </a:lnTo>
                      <a:lnTo>
                        <a:pt x="0" y="90"/>
                      </a:lnTo>
                      <a:lnTo>
                        <a:pt x="0" y="84"/>
                      </a:lnTo>
                      <a:lnTo>
                        <a:pt x="6" y="84"/>
                      </a:lnTo>
                      <a:close/>
                      <a:moveTo>
                        <a:pt x="6" y="96"/>
                      </a:moveTo>
                      <a:lnTo>
                        <a:pt x="6" y="102"/>
                      </a:lnTo>
                      <a:lnTo>
                        <a:pt x="0" y="102"/>
                      </a:lnTo>
                      <a:lnTo>
                        <a:pt x="0" y="96"/>
                      </a:lnTo>
                      <a:lnTo>
                        <a:pt x="6" y="96"/>
                      </a:lnTo>
                      <a:close/>
                      <a:moveTo>
                        <a:pt x="6" y="108"/>
                      </a:moveTo>
                      <a:lnTo>
                        <a:pt x="6" y="114"/>
                      </a:lnTo>
                      <a:lnTo>
                        <a:pt x="0" y="114"/>
                      </a:lnTo>
                      <a:lnTo>
                        <a:pt x="0" y="108"/>
                      </a:lnTo>
                      <a:lnTo>
                        <a:pt x="6" y="108"/>
                      </a:lnTo>
                      <a:close/>
                      <a:moveTo>
                        <a:pt x="6" y="120"/>
                      </a:moveTo>
                      <a:lnTo>
                        <a:pt x="6" y="126"/>
                      </a:lnTo>
                      <a:lnTo>
                        <a:pt x="0" y="126"/>
                      </a:lnTo>
                      <a:lnTo>
                        <a:pt x="0" y="120"/>
                      </a:lnTo>
                      <a:lnTo>
                        <a:pt x="6" y="120"/>
                      </a:lnTo>
                      <a:close/>
                      <a:moveTo>
                        <a:pt x="6" y="132"/>
                      </a:moveTo>
                      <a:lnTo>
                        <a:pt x="6" y="138"/>
                      </a:lnTo>
                      <a:lnTo>
                        <a:pt x="0" y="138"/>
                      </a:lnTo>
                      <a:lnTo>
                        <a:pt x="0" y="132"/>
                      </a:lnTo>
                      <a:lnTo>
                        <a:pt x="6" y="132"/>
                      </a:lnTo>
                      <a:close/>
                      <a:moveTo>
                        <a:pt x="6" y="144"/>
                      </a:moveTo>
                      <a:lnTo>
                        <a:pt x="6" y="150"/>
                      </a:lnTo>
                      <a:lnTo>
                        <a:pt x="0" y="150"/>
                      </a:lnTo>
                      <a:lnTo>
                        <a:pt x="0" y="144"/>
                      </a:lnTo>
                      <a:lnTo>
                        <a:pt x="6" y="144"/>
                      </a:lnTo>
                      <a:close/>
                      <a:moveTo>
                        <a:pt x="6" y="156"/>
                      </a:moveTo>
                      <a:lnTo>
                        <a:pt x="6" y="162"/>
                      </a:lnTo>
                      <a:lnTo>
                        <a:pt x="0" y="162"/>
                      </a:lnTo>
                      <a:lnTo>
                        <a:pt x="0" y="156"/>
                      </a:lnTo>
                      <a:lnTo>
                        <a:pt x="6" y="156"/>
                      </a:lnTo>
                      <a:close/>
                      <a:moveTo>
                        <a:pt x="6" y="168"/>
                      </a:moveTo>
                      <a:lnTo>
                        <a:pt x="6" y="174"/>
                      </a:lnTo>
                      <a:lnTo>
                        <a:pt x="0" y="174"/>
                      </a:lnTo>
                      <a:lnTo>
                        <a:pt x="0" y="168"/>
                      </a:lnTo>
                      <a:lnTo>
                        <a:pt x="6" y="168"/>
                      </a:lnTo>
                      <a:close/>
                      <a:moveTo>
                        <a:pt x="6" y="180"/>
                      </a:moveTo>
                      <a:lnTo>
                        <a:pt x="6" y="186"/>
                      </a:lnTo>
                      <a:lnTo>
                        <a:pt x="0" y="186"/>
                      </a:lnTo>
                      <a:lnTo>
                        <a:pt x="0" y="180"/>
                      </a:lnTo>
                      <a:lnTo>
                        <a:pt x="6" y="180"/>
                      </a:lnTo>
                      <a:close/>
                      <a:moveTo>
                        <a:pt x="6" y="192"/>
                      </a:moveTo>
                      <a:lnTo>
                        <a:pt x="6" y="198"/>
                      </a:lnTo>
                      <a:lnTo>
                        <a:pt x="0" y="198"/>
                      </a:lnTo>
                      <a:lnTo>
                        <a:pt x="0" y="192"/>
                      </a:lnTo>
                      <a:lnTo>
                        <a:pt x="6" y="192"/>
                      </a:lnTo>
                      <a:close/>
                      <a:moveTo>
                        <a:pt x="6" y="204"/>
                      </a:moveTo>
                      <a:lnTo>
                        <a:pt x="6" y="210"/>
                      </a:lnTo>
                      <a:lnTo>
                        <a:pt x="0" y="210"/>
                      </a:lnTo>
                      <a:lnTo>
                        <a:pt x="0" y="204"/>
                      </a:lnTo>
                      <a:lnTo>
                        <a:pt x="6" y="204"/>
                      </a:lnTo>
                      <a:close/>
                      <a:moveTo>
                        <a:pt x="6" y="216"/>
                      </a:moveTo>
                      <a:lnTo>
                        <a:pt x="6" y="222"/>
                      </a:lnTo>
                      <a:lnTo>
                        <a:pt x="0" y="222"/>
                      </a:lnTo>
                      <a:lnTo>
                        <a:pt x="0" y="216"/>
                      </a:lnTo>
                      <a:lnTo>
                        <a:pt x="6" y="216"/>
                      </a:lnTo>
                      <a:close/>
                      <a:moveTo>
                        <a:pt x="6" y="228"/>
                      </a:moveTo>
                      <a:lnTo>
                        <a:pt x="6" y="234"/>
                      </a:lnTo>
                      <a:lnTo>
                        <a:pt x="0" y="234"/>
                      </a:lnTo>
                      <a:lnTo>
                        <a:pt x="0" y="228"/>
                      </a:lnTo>
                      <a:lnTo>
                        <a:pt x="6" y="228"/>
                      </a:lnTo>
                      <a:close/>
                      <a:moveTo>
                        <a:pt x="6" y="240"/>
                      </a:moveTo>
                      <a:lnTo>
                        <a:pt x="6" y="246"/>
                      </a:lnTo>
                      <a:lnTo>
                        <a:pt x="0" y="246"/>
                      </a:lnTo>
                      <a:lnTo>
                        <a:pt x="0" y="240"/>
                      </a:lnTo>
                      <a:lnTo>
                        <a:pt x="6" y="240"/>
                      </a:lnTo>
                      <a:close/>
                      <a:moveTo>
                        <a:pt x="6" y="252"/>
                      </a:moveTo>
                      <a:lnTo>
                        <a:pt x="6" y="258"/>
                      </a:lnTo>
                      <a:lnTo>
                        <a:pt x="0" y="258"/>
                      </a:lnTo>
                      <a:lnTo>
                        <a:pt x="0" y="252"/>
                      </a:lnTo>
                      <a:lnTo>
                        <a:pt x="6" y="252"/>
                      </a:lnTo>
                      <a:close/>
                      <a:moveTo>
                        <a:pt x="6" y="264"/>
                      </a:moveTo>
                      <a:lnTo>
                        <a:pt x="6" y="270"/>
                      </a:lnTo>
                      <a:lnTo>
                        <a:pt x="0" y="270"/>
                      </a:lnTo>
                      <a:lnTo>
                        <a:pt x="0" y="264"/>
                      </a:lnTo>
                      <a:lnTo>
                        <a:pt x="6" y="264"/>
                      </a:lnTo>
                      <a:close/>
                      <a:moveTo>
                        <a:pt x="6" y="276"/>
                      </a:moveTo>
                      <a:lnTo>
                        <a:pt x="6" y="282"/>
                      </a:lnTo>
                      <a:lnTo>
                        <a:pt x="0" y="282"/>
                      </a:lnTo>
                      <a:lnTo>
                        <a:pt x="0" y="276"/>
                      </a:lnTo>
                      <a:lnTo>
                        <a:pt x="6" y="276"/>
                      </a:lnTo>
                      <a:close/>
                      <a:moveTo>
                        <a:pt x="6" y="288"/>
                      </a:moveTo>
                      <a:lnTo>
                        <a:pt x="6" y="294"/>
                      </a:lnTo>
                      <a:lnTo>
                        <a:pt x="0" y="294"/>
                      </a:lnTo>
                      <a:lnTo>
                        <a:pt x="0" y="288"/>
                      </a:lnTo>
                      <a:lnTo>
                        <a:pt x="6" y="288"/>
                      </a:lnTo>
                      <a:close/>
                      <a:moveTo>
                        <a:pt x="6" y="300"/>
                      </a:moveTo>
                      <a:lnTo>
                        <a:pt x="6" y="301"/>
                      </a:lnTo>
                      <a:lnTo>
                        <a:pt x="0" y="301"/>
                      </a:lnTo>
                      <a:lnTo>
                        <a:pt x="0" y="300"/>
                      </a:lnTo>
                      <a:lnTo>
                        <a:pt x="6" y="300"/>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61"/>
                <p:cNvSpPr>
                  <a:spLocks noEditPoints="1"/>
                </p:cNvSpPr>
                <p:nvPr/>
              </p:nvSpPr>
              <p:spPr bwMode="auto">
                <a:xfrm>
                  <a:off x="-80962" y="5664200"/>
                  <a:ext cx="4100513" cy="9525"/>
                </a:xfrm>
                <a:custGeom>
                  <a:avLst/>
                  <a:gdLst/>
                  <a:ahLst/>
                  <a:cxnLst>
                    <a:cxn ang="0">
                      <a:pos x="42" y="0"/>
                    </a:cxn>
                    <a:cxn ang="0">
                      <a:pos x="72" y="6"/>
                    </a:cxn>
                    <a:cxn ang="0">
                      <a:pos x="120" y="0"/>
                    </a:cxn>
                    <a:cxn ang="0">
                      <a:pos x="162" y="6"/>
                    </a:cxn>
                    <a:cxn ang="0">
                      <a:pos x="192" y="0"/>
                    </a:cxn>
                    <a:cxn ang="0">
                      <a:pos x="246" y="0"/>
                    </a:cxn>
                    <a:cxn ang="0">
                      <a:pos x="276" y="6"/>
                    </a:cxn>
                    <a:cxn ang="0">
                      <a:pos x="324" y="0"/>
                    </a:cxn>
                    <a:cxn ang="0">
                      <a:pos x="366" y="6"/>
                    </a:cxn>
                    <a:cxn ang="0">
                      <a:pos x="396" y="0"/>
                    </a:cxn>
                    <a:cxn ang="0">
                      <a:pos x="450" y="0"/>
                    </a:cxn>
                    <a:cxn ang="0">
                      <a:pos x="480" y="6"/>
                    </a:cxn>
                    <a:cxn ang="0">
                      <a:pos x="528" y="0"/>
                    </a:cxn>
                    <a:cxn ang="0">
                      <a:pos x="570" y="6"/>
                    </a:cxn>
                    <a:cxn ang="0">
                      <a:pos x="600" y="0"/>
                    </a:cxn>
                    <a:cxn ang="0">
                      <a:pos x="654" y="0"/>
                    </a:cxn>
                    <a:cxn ang="0">
                      <a:pos x="684" y="6"/>
                    </a:cxn>
                    <a:cxn ang="0">
                      <a:pos x="732" y="0"/>
                    </a:cxn>
                    <a:cxn ang="0">
                      <a:pos x="774" y="6"/>
                    </a:cxn>
                    <a:cxn ang="0">
                      <a:pos x="804" y="0"/>
                    </a:cxn>
                    <a:cxn ang="0">
                      <a:pos x="858" y="0"/>
                    </a:cxn>
                    <a:cxn ang="0">
                      <a:pos x="888" y="6"/>
                    </a:cxn>
                    <a:cxn ang="0">
                      <a:pos x="936" y="0"/>
                    </a:cxn>
                    <a:cxn ang="0">
                      <a:pos x="978" y="6"/>
                    </a:cxn>
                    <a:cxn ang="0">
                      <a:pos x="1008" y="0"/>
                    </a:cxn>
                    <a:cxn ang="0">
                      <a:pos x="1062" y="0"/>
                    </a:cxn>
                    <a:cxn ang="0">
                      <a:pos x="1092" y="6"/>
                    </a:cxn>
                    <a:cxn ang="0">
                      <a:pos x="1140" y="0"/>
                    </a:cxn>
                    <a:cxn ang="0">
                      <a:pos x="1182" y="6"/>
                    </a:cxn>
                    <a:cxn ang="0">
                      <a:pos x="1212" y="0"/>
                    </a:cxn>
                    <a:cxn ang="0">
                      <a:pos x="1266" y="0"/>
                    </a:cxn>
                    <a:cxn ang="0">
                      <a:pos x="1296" y="6"/>
                    </a:cxn>
                    <a:cxn ang="0">
                      <a:pos x="1344" y="0"/>
                    </a:cxn>
                    <a:cxn ang="0">
                      <a:pos x="1386" y="6"/>
                    </a:cxn>
                    <a:cxn ang="0">
                      <a:pos x="1416" y="0"/>
                    </a:cxn>
                    <a:cxn ang="0">
                      <a:pos x="1470" y="0"/>
                    </a:cxn>
                    <a:cxn ang="0">
                      <a:pos x="1500" y="6"/>
                    </a:cxn>
                    <a:cxn ang="0">
                      <a:pos x="1548" y="0"/>
                    </a:cxn>
                    <a:cxn ang="0">
                      <a:pos x="1590" y="6"/>
                    </a:cxn>
                    <a:cxn ang="0">
                      <a:pos x="1620" y="0"/>
                    </a:cxn>
                    <a:cxn ang="0">
                      <a:pos x="1674" y="0"/>
                    </a:cxn>
                    <a:cxn ang="0">
                      <a:pos x="1704" y="6"/>
                    </a:cxn>
                    <a:cxn ang="0">
                      <a:pos x="1752" y="0"/>
                    </a:cxn>
                    <a:cxn ang="0">
                      <a:pos x="1794" y="6"/>
                    </a:cxn>
                    <a:cxn ang="0">
                      <a:pos x="1824" y="0"/>
                    </a:cxn>
                    <a:cxn ang="0">
                      <a:pos x="1878" y="0"/>
                    </a:cxn>
                    <a:cxn ang="0">
                      <a:pos x="1908" y="6"/>
                    </a:cxn>
                    <a:cxn ang="0">
                      <a:pos x="1956" y="0"/>
                    </a:cxn>
                    <a:cxn ang="0">
                      <a:pos x="1998" y="6"/>
                    </a:cxn>
                    <a:cxn ang="0">
                      <a:pos x="2028" y="0"/>
                    </a:cxn>
                    <a:cxn ang="0">
                      <a:pos x="2082" y="0"/>
                    </a:cxn>
                    <a:cxn ang="0">
                      <a:pos x="2112" y="6"/>
                    </a:cxn>
                    <a:cxn ang="0">
                      <a:pos x="2160" y="0"/>
                    </a:cxn>
                    <a:cxn ang="0">
                      <a:pos x="2202" y="6"/>
                    </a:cxn>
                    <a:cxn ang="0">
                      <a:pos x="2232" y="0"/>
                    </a:cxn>
                    <a:cxn ang="0">
                      <a:pos x="2286" y="0"/>
                    </a:cxn>
                    <a:cxn ang="0">
                      <a:pos x="2316" y="6"/>
                    </a:cxn>
                    <a:cxn ang="0">
                      <a:pos x="2364" y="0"/>
                    </a:cxn>
                    <a:cxn ang="0">
                      <a:pos x="2406" y="6"/>
                    </a:cxn>
                    <a:cxn ang="0">
                      <a:pos x="2436" y="0"/>
                    </a:cxn>
                    <a:cxn ang="0">
                      <a:pos x="2490" y="0"/>
                    </a:cxn>
                    <a:cxn ang="0">
                      <a:pos x="2520" y="6"/>
                    </a:cxn>
                    <a:cxn ang="0">
                      <a:pos x="2568" y="0"/>
                    </a:cxn>
                  </a:cxnLst>
                  <a:rect l="0" t="0" r="r" b="b"/>
                  <a:pathLst>
                    <a:path w="2583" h="6">
                      <a:moveTo>
                        <a:pt x="0" y="0"/>
                      </a:moveTo>
                      <a:lnTo>
                        <a:pt x="6" y="0"/>
                      </a:lnTo>
                      <a:lnTo>
                        <a:pt x="6" y="6"/>
                      </a:lnTo>
                      <a:lnTo>
                        <a:pt x="0" y="6"/>
                      </a:lnTo>
                      <a:lnTo>
                        <a:pt x="0" y="0"/>
                      </a:lnTo>
                      <a:close/>
                      <a:moveTo>
                        <a:pt x="12" y="0"/>
                      </a:moveTo>
                      <a:lnTo>
                        <a:pt x="18" y="0"/>
                      </a:lnTo>
                      <a:lnTo>
                        <a:pt x="18" y="6"/>
                      </a:lnTo>
                      <a:lnTo>
                        <a:pt x="12" y="6"/>
                      </a:lnTo>
                      <a:lnTo>
                        <a:pt x="12" y="0"/>
                      </a:lnTo>
                      <a:close/>
                      <a:moveTo>
                        <a:pt x="24" y="0"/>
                      </a:moveTo>
                      <a:lnTo>
                        <a:pt x="30" y="0"/>
                      </a:lnTo>
                      <a:lnTo>
                        <a:pt x="30" y="6"/>
                      </a:lnTo>
                      <a:lnTo>
                        <a:pt x="24" y="6"/>
                      </a:lnTo>
                      <a:lnTo>
                        <a:pt x="24" y="0"/>
                      </a:lnTo>
                      <a:close/>
                      <a:moveTo>
                        <a:pt x="36" y="0"/>
                      </a:moveTo>
                      <a:lnTo>
                        <a:pt x="42" y="0"/>
                      </a:lnTo>
                      <a:lnTo>
                        <a:pt x="42" y="6"/>
                      </a:lnTo>
                      <a:lnTo>
                        <a:pt x="36" y="6"/>
                      </a:lnTo>
                      <a:lnTo>
                        <a:pt x="36" y="0"/>
                      </a:lnTo>
                      <a:close/>
                      <a:moveTo>
                        <a:pt x="48" y="0"/>
                      </a:moveTo>
                      <a:lnTo>
                        <a:pt x="54" y="0"/>
                      </a:lnTo>
                      <a:lnTo>
                        <a:pt x="54" y="6"/>
                      </a:lnTo>
                      <a:lnTo>
                        <a:pt x="48" y="6"/>
                      </a:lnTo>
                      <a:lnTo>
                        <a:pt x="48" y="0"/>
                      </a:lnTo>
                      <a:close/>
                      <a:moveTo>
                        <a:pt x="60" y="0"/>
                      </a:moveTo>
                      <a:lnTo>
                        <a:pt x="66" y="0"/>
                      </a:lnTo>
                      <a:lnTo>
                        <a:pt x="66" y="6"/>
                      </a:lnTo>
                      <a:lnTo>
                        <a:pt x="60" y="6"/>
                      </a:lnTo>
                      <a:lnTo>
                        <a:pt x="60" y="0"/>
                      </a:lnTo>
                      <a:close/>
                      <a:moveTo>
                        <a:pt x="72" y="0"/>
                      </a:moveTo>
                      <a:lnTo>
                        <a:pt x="78" y="0"/>
                      </a:lnTo>
                      <a:lnTo>
                        <a:pt x="78" y="6"/>
                      </a:lnTo>
                      <a:lnTo>
                        <a:pt x="72" y="6"/>
                      </a:lnTo>
                      <a:lnTo>
                        <a:pt x="72" y="0"/>
                      </a:lnTo>
                      <a:close/>
                      <a:moveTo>
                        <a:pt x="84" y="0"/>
                      </a:moveTo>
                      <a:lnTo>
                        <a:pt x="90" y="0"/>
                      </a:lnTo>
                      <a:lnTo>
                        <a:pt x="90" y="6"/>
                      </a:lnTo>
                      <a:lnTo>
                        <a:pt x="84" y="6"/>
                      </a:lnTo>
                      <a:lnTo>
                        <a:pt x="84" y="0"/>
                      </a:lnTo>
                      <a:close/>
                      <a:moveTo>
                        <a:pt x="96" y="0"/>
                      </a:moveTo>
                      <a:lnTo>
                        <a:pt x="102" y="0"/>
                      </a:lnTo>
                      <a:lnTo>
                        <a:pt x="102" y="6"/>
                      </a:lnTo>
                      <a:lnTo>
                        <a:pt x="96" y="6"/>
                      </a:lnTo>
                      <a:lnTo>
                        <a:pt x="96" y="0"/>
                      </a:lnTo>
                      <a:close/>
                      <a:moveTo>
                        <a:pt x="108" y="0"/>
                      </a:moveTo>
                      <a:lnTo>
                        <a:pt x="114" y="0"/>
                      </a:lnTo>
                      <a:lnTo>
                        <a:pt x="114" y="6"/>
                      </a:lnTo>
                      <a:lnTo>
                        <a:pt x="108" y="6"/>
                      </a:lnTo>
                      <a:lnTo>
                        <a:pt x="108" y="0"/>
                      </a:lnTo>
                      <a:close/>
                      <a:moveTo>
                        <a:pt x="120" y="0"/>
                      </a:moveTo>
                      <a:lnTo>
                        <a:pt x="126" y="0"/>
                      </a:lnTo>
                      <a:lnTo>
                        <a:pt x="126" y="6"/>
                      </a:lnTo>
                      <a:lnTo>
                        <a:pt x="120" y="6"/>
                      </a:lnTo>
                      <a:lnTo>
                        <a:pt x="120" y="0"/>
                      </a:lnTo>
                      <a:close/>
                      <a:moveTo>
                        <a:pt x="132" y="0"/>
                      </a:moveTo>
                      <a:lnTo>
                        <a:pt x="138" y="0"/>
                      </a:lnTo>
                      <a:lnTo>
                        <a:pt x="138" y="6"/>
                      </a:lnTo>
                      <a:lnTo>
                        <a:pt x="132" y="6"/>
                      </a:lnTo>
                      <a:lnTo>
                        <a:pt x="132" y="0"/>
                      </a:lnTo>
                      <a:close/>
                      <a:moveTo>
                        <a:pt x="144" y="0"/>
                      </a:moveTo>
                      <a:lnTo>
                        <a:pt x="150" y="0"/>
                      </a:lnTo>
                      <a:lnTo>
                        <a:pt x="150" y="6"/>
                      </a:lnTo>
                      <a:lnTo>
                        <a:pt x="144" y="6"/>
                      </a:lnTo>
                      <a:lnTo>
                        <a:pt x="144" y="0"/>
                      </a:lnTo>
                      <a:close/>
                      <a:moveTo>
                        <a:pt x="156" y="0"/>
                      </a:moveTo>
                      <a:lnTo>
                        <a:pt x="162" y="0"/>
                      </a:lnTo>
                      <a:lnTo>
                        <a:pt x="162" y="6"/>
                      </a:lnTo>
                      <a:lnTo>
                        <a:pt x="156" y="6"/>
                      </a:lnTo>
                      <a:lnTo>
                        <a:pt x="156" y="0"/>
                      </a:lnTo>
                      <a:close/>
                      <a:moveTo>
                        <a:pt x="168" y="0"/>
                      </a:moveTo>
                      <a:lnTo>
                        <a:pt x="174" y="0"/>
                      </a:lnTo>
                      <a:lnTo>
                        <a:pt x="174" y="6"/>
                      </a:lnTo>
                      <a:lnTo>
                        <a:pt x="168" y="6"/>
                      </a:lnTo>
                      <a:lnTo>
                        <a:pt x="168" y="0"/>
                      </a:lnTo>
                      <a:close/>
                      <a:moveTo>
                        <a:pt x="180" y="0"/>
                      </a:moveTo>
                      <a:lnTo>
                        <a:pt x="186" y="0"/>
                      </a:lnTo>
                      <a:lnTo>
                        <a:pt x="186" y="6"/>
                      </a:lnTo>
                      <a:lnTo>
                        <a:pt x="180" y="6"/>
                      </a:lnTo>
                      <a:lnTo>
                        <a:pt x="180" y="0"/>
                      </a:lnTo>
                      <a:close/>
                      <a:moveTo>
                        <a:pt x="192" y="0"/>
                      </a:moveTo>
                      <a:lnTo>
                        <a:pt x="198" y="0"/>
                      </a:lnTo>
                      <a:lnTo>
                        <a:pt x="198" y="6"/>
                      </a:lnTo>
                      <a:lnTo>
                        <a:pt x="192" y="6"/>
                      </a:lnTo>
                      <a:lnTo>
                        <a:pt x="192" y="0"/>
                      </a:lnTo>
                      <a:close/>
                      <a:moveTo>
                        <a:pt x="204" y="0"/>
                      </a:moveTo>
                      <a:lnTo>
                        <a:pt x="210" y="0"/>
                      </a:lnTo>
                      <a:lnTo>
                        <a:pt x="210" y="6"/>
                      </a:lnTo>
                      <a:lnTo>
                        <a:pt x="204" y="6"/>
                      </a:lnTo>
                      <a:lnTo>
                        <a:pt x="204" y="0"/>
                      </a:lnTo>
                      <a:close/>
                      <a:moveTo>
                        <a:pt x="216" y="0"/>
                      </a:moveTo>
                      <a:lnTo>
                        <a:pt x="222" y="0"/>
                      </a:lnTo>
                      <a:lnTo>
                        <a:pt x="222" y="6"/>
                      </a:lnTo>
                      <a:lnTo>
                        <a:pt x="216" y="6"/>
                      </a:lnTo>
                      <a:lnTo>
                        <a:pt x="216" y="0"/>
                      </a:lnTo>
                      <a:close/>
                      <a:moveTo>
                        <a:pt x="228" y="0"/>
                      </a:moveTo>
                      <a:lnTo>
                        <a:pt x="234" y="0"/>
                      </a:lnTo>
                      <a:lnTo>
                        <a:pt x="234" y="6"/>
                      </a:lnTo>
                      <a:lnTo>
                        <a:pt x="228" y="6"/>
                      </a:lnTo>
                      <a:lnTo>
                        <a:pt x="228" y="0"/>
                      </a:lnTo>
                      <a:close/>
                      <a:moveTo>
                        <a:pt x="240" y="0"/>
                      </a:moveTo>
                      <a:lnTo>
                        <a:pt x="246" y="0"/>
                      </a:lnTo>
                      <a:lnTo>
                        <a:pt x="246" y="6"/>
                      </a:lnTo>
                      <a:lnTo>
                        <a:pt x="240" y="6"/>
                      </a:lnTo>
                      <a:lnTo>
                        <a:pt x="240" y="0"/>
                      </a:lnTo>
                      <a:close/>
                      <a:moveTo>
                        <a:pt x="252" y="0"/>
                      </a:moveTo>
                      <a:lnTo>
                        <a:pt x="258" y="0"/>
                      </a:lnTo>
                      <a:lnTo>
                        <a:pt x="258" y="6"/>
                      </a:lnTo>
                      <a:lnTo>
                        <a:pt x="252" y="6"/>
                      </a:lnTo>
                      <a:lnTo>
                        <a:pt x="252" y="0"/>
                      </a:lnTo>
                      <a:close/>
                      <a:moveTo>
                        <a:pt x="264" y="0"/>
                      </a:moveTo>
                      <a:lnTo>
                        <a:pt x="270" y="0"/>
                      </a:lnTo>
                      <a:lnTo>
                        <a:pt x="270" y="6"/>
                      </a:lnTo>
                      <a:lnTo>
                        <a:pt x="264" y="6"/>
                      </a:lnTo>
                      <a:lnTo>
                        <a:pt x="264" y="0"/>
                      </a:lnTo>
                      <a:close/>
                      <a:moveTo>
                        <a:pt x="276" y="0"/>
                      </a:moveTo>
                      <a:lnTo>
                        <a:pt x="282" y="0"/>
                      </a:lnTo>
                      <a:lnTo>
                        <a:pt x="282" y="6"/>
                      </a:lnTo>
                      <a:lnTo>
                        <a:pt x="276" y="6"/>
                      </a:lnTo>
                      <a:lnTo>
                        <a:pt x="276" y="0"/>
                      </a:lnTo>
                      <a:close/>
                      <a:moveTo>
                        <a:pt x="288" y="0"/>
                      </a:moveTo>
                      <a:lnTo>
                        <a:pt x="294" y="0"/>
                      </a:lnTo>
                      <a:lnTo>
                        <a:pt x="294" y="6"/>
                      </a:lnTo>
                      <a:lnTo>
                        <a:pt x="288" y="6"/>
                      </a:lnTo>
                      <a:lnTo>
                        <a:pt x="288" y="0"/>
                      </a:lnTo>
                      <a:close/>
                      <a:moveTo>
                        <a:pt x="300" y="0"/>
                      </a:moveTo>
                      <a:lnTo>
                        <a:pt x="306" y="0"/>
                      </a:lnTo>
                      <a:lnTo>
                        <a:pt x="306" y="6"/>
                      </a:lnTo>
                      <a:lnTo>
                        <a:pt x="300" y="6"/>
                      </a:lnTo>
                      <a:lnTo>
                        <a:pt x="300" y="0"/>
                      </a:lnTo>
                      <a:close/>
                      <a:moveTo>
                        <a:pt x="312" y="0"/>
                      </a:moveTo>
                      <a:lnTo>
                        <a:pt x="318" y="0"/>
                      </a:lnTo>
                      <a:lnTo>
                        <a:pt x="318" y="6"/>
                      </a:lnTo>
                      <a:lnTo>
                        <a:pt x="312" y="6"/>
                      </a:lnTo>
                      <a:lnTo>
                        <a:pt x="312" y="0"/>
                      </a:lnTo>
                      <a:close/>
                      <a:moveTo>
                        <a:pt x="324" y="0"/>
                      </a:moveTo>
                      <a:lnTo>
                        <a:pt x="330" y="0"/>
                      </a:lnTo>
                      <a:lnTo>
                        <a:pt x="330" y="6"/>
                      </a:lnTo>
                      <a:lnTo>
                        <a:pt x="324" y="6"/>
                      </a:lnTo>
                      <a:lnTo>
                        <a:pt x="324" y="0"/>
                      </a:lnTo>
                      <a:close/>
                      <a:moveTo>
                        <a:pt x="336" y="0"/>
                      </a:moveTo>
                      <a:lnTo>
                        <a:pt x="342" y="0"/>
                      </a:lnTo>
                      <a:lnTo>
                        <a:pt x="342" y="6"/>
                      </a:lnTo>
                      <a:lnTo>
                        <a:pt x="336" y="6"/>
                      </a:lnTo>
                      <a:lnTo>
                        <a:pt x="336" y="0"/>
                      </a:lnTo>
                      <a:close/>
                      <a:moveTo>
                        <a:pt x="348" y="0"/>
                      </a:moveTo>
                      <a:lnTo>
                        <a:pt x="354" y="0"/>
                      </a:lnTo>
                      <a:lnTo>
                        <a:pt x="354" y="6"/>
                      </a:lnTo>
                      <a:lnTo>
                        <a:pt x="348" y="6"/>
                      </a:lnTo>
                      <a:lnTo>
                        <a:pt x="348" y="0"/>
                      </a:lnTo>
                      <a:close/>
                      <a:moveTo>
                        <a:pt x="360" y="0"/>
                      </a:moveTo>
                      <a:lnTo>
                        <a:pt x="366" y="0"/>
                      </a:lnTo>
                      <a:lnTo>
                        <a:pt x="366" y="6"/>
                      </a:lnTo>
                      <a:lnTo>
                        <a:pt x="360" y="6"/>
                      </a:lnTo>
                      <a:lnTo>
                        <a:pt x="360" y="0"/>
                      </a:lnTo>
                      <a:close/>
                      <a:moveTo>
                        <a:pt x="372" y="0"/>
                      </a:moveTo>
                      <a:lnTo>
                        <a:pt x="378" y="0"/>
                      </a:lnTo>
                      <a:lnTo>
                        <a:pt x="378" y="6"/>
                      </a:lnTo>
                      <a:lnTo>
                        <a:pt x="372" y="6"/>
                      </a:lnTo>
                      <a:lnTo>
                        <a:pt x="372" y="0"/>
                      </a:lnTo>
                      <a:close/>
                      <a:moveTo>
                        <a:pt x="384" y="0"/>
                      </a:moveTo>
                      <a:lnTo>
                        <a:pt x="390" y="0"/>
                      </a:lnTo>
                      <a:lnTo>
                        <a:pt x="390" y="6"/>
                      </a:lnTo>
                      <a:lnTo>
                        <a:pt x="384" y="6"/>
                      </a:lnTo>
                      <a:lnTo>
                        <a:pt x="384" y="0"/>
                      </a:lnTo>
                      <a:close/>
                      <a:moveTo>
                        <a:pt x="396" y="0"/>
                      </a:moveTo>
                      <a:lnTo>
                        <a:pt x="402" y="0"/>
                      </a:lnTo>
                      <a:lnTo>
                        <a:pt x="402" y="6"/>
                      </a:lnTo>
                      <a:lnTo>
                        <a:pt x="396" y="6"/>
                      </a:lnTo>
                      <a:lnTo>
                        <a:pt x="396" y="0"/>
                      </a:lnTo>
                      <a:close/>
                      <a:moveTo>
                        <a:pt x="408" y="0"/>
                      </a:moveTo>
                      <a:lnTo>
                        <a:pt x="414" y="0"/>
                      </a:lnTo>
                      <a:lnTo>
                        <a:pt x="414" y="6"/>
                      </a:lnTo>
                      <a:lnTo>
                        <a:pt x="408" y="6"/>
                      </a:lnTo>
                      <a:lnTo>
                        <a:pt x="408" y="0"/>
                      </a:lnTo>
                      <a:close/>
                      <a:moveTo>
                        <a:pt x="420" y="0"/>
                      </a:moveTo>
                      <a:lnTo>
                        <a:pt x="426" y="0"/>
                      </a:lnTo>
                      <a:lnTo>
                        <a:pt x="426" y="6"/>
                      </a:lnTo>
                      <a:lnTo>
                        <a:pt x="420" y="6"/>
                      </a:lnTo>
                      <a:lnTo>
                        <a:pt x="420" y="0"/>
                      </a:lnTo>
                      <a:close/>
                      <a:moveTo>
                        <a:pt x="432" y="0"/>
                      </a:moveTo>
                      <a:lnTo>
                        <a:pt x="438" y="0"/>
                      </a:lnTo>
                      <a:lnTo>
                        <a:pt x="438" y="6"/>
                      </a:lnTo>
                      <a:lnTo>
                        <a:pt x="432" y="6"/>
                      </a:lnTo>
                      <a:lnTo>
                        <a:pt x="432" y="0"/>
                      </a:lnTo>
                      <a:close/>
                      <a:moveTo>
                        <a:pt x="444" y="0"/>
                      </a:moveTo>
                      <a:lnTo>
                        <a:pt x="450" y="0"/>
                      </a:lnTo>
                      <a:lnTo>
                        <a:pt x="450" y="6"/>
                      </a:lnTo>
                      <a:lnTo>
                        <a:pt x="444" y="6"/>
                      </a:lnTo>
                      <a:lnTo>
                        <a:pt x="444" y="0"/>
                      </a:lnTo>
                      <a:close/>
                      <a:moveTo>
                        <a:pt x="456" y="0"/>
                      </a:moveTo>
                      <a:lnTo>
                        <a:pt x="462" y="0"/>
                      </a:lnTo>
                      <a:lnTo>
                        <a:pt x="462" y="6"/>
                      </a:lnTo>
                      <a:lnTo>
                        <a:pt x="456" y="6"/>
                      </a:lnTo>
                      <a:lnTo>
                        <a:pt x="456" y="0"/>
                      </a:lnTo>
                      <a:close/>
                      <a:moveTo>
                        <a:pt x="468" y="0"/>
                      </a:moveTo>
                      <a:lnTo>
                        <a:pt x="474" y="0"/>
                      </a:lnTo>
                      <a:lnTo>
                        <a:pt x="474" y="6"/>
                      </a:lnTo>
                      <a:lnTo>
                        <a:pt x="468" y="6"/>
                      </a:lnTo>
                      <a:lnTo>
                        <a:pt x="468" y="0"/>
                      </a:lnTo>
                      <a:close/>
                      <a:moveTo>
                        <a:pt x="480" y="0"/>
                      </a:moveTo>
                      <a:lnTo>
                        <a:pt x="486" y="0"/>
                      </a:lnTo>
                      <a:lnTo>
                        <a:pt x="486" y="6"/>
                      </a:lnTo>
                      <a:lnTo>
                        <a:pt x="480" y="6"/>
                      </a:lnTo>
                      <a:lnTo>
                        <a:pt x="480" y="0"/>
                      </a:lnTo>
                      <a:close/>
                      <a:moveTo>
                        <a:pt x="492" y="0"/>
                      </a:moveTo>
                      <a:lnTo>
                        <a:pt x="498" y="0"/>
                      </a:lnTo>
                      <a:lnTo>
                        <a:pt x="498" y="6"/>
                      </a:lnTo>
                      <a:lnTo>
                        <a:pt x="492" y="6"/>
                      </a:lnTo>
                      <a:lnTo>
                        <a:pt x="492" y="0"/>
                      </a:lnTo>
                      <a:close/>
                      <a:moveTo>
                        <a:pt x="504" y="0"/>
                      </a:moveTo>
                      <a:lnTo>
                        <a:pt x="510" y="0"/>
                      </a:lnTo>
                      <a:lnTo>
                        <a:pt x="510" y="6"/>
                      </a:lnTo>
                      <a:lnTo>
                        <a:pt x="504" y="6"/>
                      </a:lnTo>
                      <a:lnTo>
                        <a:pt x="504" y="0"/>
                      </a:lnTo>
                      <a:close/>
                      <a:moveTo>
                        <a:pt x="516" y="0"/>
                      </a:moveTo>
                      <a:lnTo>
                        <a:pt x="522" y="0"/>
                      </a:lnTo>
                      <a:lnTo>
                        <a:pt x="522" y="6"/>
                      </a:lnTo>
                      <a:lnTo>
                        <a:pt x="516" y="6"/>
                      </a:lnTo>
                      <a:lnTo>
                        <a:pt x="516" y="0"/>
                      </a:lnTo>
                      <a:close/>
                      <a:moveTo>
                        <a:pt x="528" y="0"/>
                      </a:moveTo>
                      <a:lnTo>
                        <a:pt x="534" y="0"/>
                      </a:lnTo>
                      <a:lnTo>
                        <a:pt x="534" y="6"/>
                      </a:lnTo>
                      <a:lnTo>
                        <a:pt x="528" y="6"/>
                      </a:lnTo>
                      <a:lnTo>
                        <a:pt x="528" y="0"/>
                      </a:lnTo>
                      <a:close/>
                      <a:moveTo>
                        <a:pt x="540" y="0"/>
                      </a:moveTo>
                      <a:lnTo>
                        <a:pt x="546" y="0"/>
                      </a:lnTo>
                      <a:lnTo>
                        <a:pt x="546" y="6"/>
                      </a:lnTo>
                      <a:lnTo>
                        <a:pt x="540" y="6"/>
                      </a:lnTo>
                      <a:lnTo>
                        <a:pt x="540" y="0"/>
                      </a:lnTo>
                      <a:close/>
                      <a:moveTo>
                        <a:pt x="552" y="0"/>
                      </a:moveTo>
                      <a:lnTo>
                        <a:pt x="558" y="0"/>
                      </a:lnTo>
                      <a:lnTo>
                        <a:pt x="558" y="6"/>
                      </a:lnTo>
                      <a:lnTo>
                        <a:pt x="552" y="6"/>
                      </a:lnTo>
                      <a:lnTo>
                        <a:pt x="552" y="0"/>
                      </a:lnTo>
                      <a:close/>
                      <a:moveTo>
                        <a:pt x="564" y="0"/>
                      </a:moveTo>
                      <a:lnTo>
                        <a:pt x="570" y="0"/>
                      </a:lnTo>
                      <a:lnTo>
                        <a:pt x="570" y="6"/>
                      </a:lnTo>
                      <a:lnTo>
                        <a:pt x="564" y="6"/>
                      </a:lnTo>
                      <a:lnTo>
                        <a:pt x="564" y="0"/>
                      </a:lnTo>
                      <a:close/>
                      <a:moveTo>
                        <a:pt x="576" y="0"/>
                      </a:moveTo>
                      <a:lnTo>
                        <a:pt x="582" y="0"/>
                      </a:lnTo>
                      <a:lnTo>
                        <a:pt x="582" y="6"/>
                      </a:lnTo>
                      <a:lnTo>
                        <a:pt x="576" y="6"/>
                      </a:lnTo>
                      <a:lnTo>
                        <a:pt x="576" y="0"/>
                      </a:lnTo>
                      <a:close/>
                      <a:moveTo>
                        <a:pt x="588" y="0"/>
                      </a:moveTo>
                      <a:lnTo>
                        <a:pt x="594" y="0"/>
                      </a:lnTo>
                      <a:lnTo>
                        <a:pt x="594" y="6"/>
                      </a:lnTo>
                      <a:lnTo>
                        <a:pt x="588" y="6"/>
                      </a:lnTo>
                      <a:lnTo>
                        <a:pt x="588" y="0"/>
                      </a:lnTo>
                      <a:close/>
                      <a:moveTo>
                        <a:pt x="600" y="0"/>
                      </a:moveTo>
                      <a:lnTo>
                        <a:pt x="606" y="0"/>
                      </a:lnTo>
                      <a:lnTo>
                        <a:pt x="606" y="6"/>
                      </a:lnTo>
                      <a:lnTo>
                        <a:pt x="600" y="6"/>
                      </a:lnTo>
                      <a:lnTo>
                        <a:pt x="600" y="0"/>
                      </a:lnTo>
                      <a:close/>
                      <a:moveTo>
                        <a:pt x="612" y="0"/>
                      </a:moveTo>
                      <a:lnTo>
                        <a:pt x="618" y="0"/>
                      </a:lnTo>
                      <a:lnTo>
                        <a:pt x="618" y="6"/>
                      </a:lnTo>
                      <a:lnTo>
                        <a:pt x="612" y="6"/>
                      </a:lnTo>
                      <a:lnTo>
                        <a:pt x="612" y="0"/>
                      </a:lnTo>
                      <a:close/>
                      <a:moveTo>
                        <a:pt x="624" y="0"/>
                      </a:moveTo>
                      <a:lnTo>
                        <a:pt x="630" y="0"/>
                      </a:lnTo>
                      <a:lnTo>
                        <a:pt x="630" y="6"/>
                      </a:lnTo>
                      <a:lnTo>
                        <a:pt x="624" y="6"/>
                      </a:lnTo>
                      <a:lnTo>
                        <a:pt x="624" y="0"/>
                      </a:lnTo>
                      <a:close/>
                      <a:moveTo>
                        <a:pt x="636" y="0"/>
                      </a:moveTo>
                      <a:lnTo>
                        <a:pt x="642" y="0"/>
                      </a:lnTo>
                      <a:lnTo>
                        <a:pt x="642" y="6"/>
                      </a:lnTo>
                      <a:lnTo>
                        <a:pt x="636" y="6"/>
                      </a:lnTo>
                      <a:lnTo>
                        <a:pt x="636" y="0"/>
                      </a:lnTo>
                      <a:close/>
                      <a:moveTo>
                        <a:pt x="648" y="0"/>
                      </a:moveTo>
                      <a:lnTo>
                        <a:pt x="654" y="0"/>
                      </a:lnTo>
                      <a:lnTo>
                        <a:pt x="654" y="6"/>
                      </a:lnTo>
                      <a:lnTo>
                        <a:pt x="648" y="6"/>
                      </a:lnTo>
                      <a:lnTo>
                        <a:pt x="648" y="0"/>
                      </a:lnTo>
                      <a:close/>
                      <a:moveTo>
                        <a:pt x="660" y="0"/>
                      </a:moveTo>
                      <a:lnTo>
                        <a:pt x="666" y="0"/>
                      </a:lnTo>
                      <a:lnTo>
                        <a:pt x="666" y="6"/>
                      </a:lnTo>
                      <a:lnTo>
                        <a:pt x="660" y="6"/>
                      </a:lnTo>
                      <a:lnTo>
                        <a:pt x="660" y="0"/>
                      </a:lnTo>
                      <a:close/>
                      <a:moveTo>
                        <a:pt x="672" y="0"/>
                      </a:moveTo>
                      <a:lnTo>
                        <a:pt x="678" y="0"/>
                      </a:lnTo>
                      <a:lnTo>
                        <a:pt x="678" y="6"/>
                      </a:lnTo>
                      <a:lnTo>
                        <a:pt x="672" y="6"/>
                      </a:lnTo>
                      <a:lnTo>
                        <a:pt x="672" y="0"/>
                      </a:lnTo>
                      <a:close/>
                      <a:moveTo>
                        <a:pt x="684" y="0"/>
                      </a:moveTo>
                      <a:lnTo>
                        <a:pt x="690" y="0"/>
                      </a:lnTo>
                      <a:lnTo>
                        <a:pt x="690" y="6"/>
                      </a:lnTo>
                      <a:lnTo>
                        <a:pt x="684" y="6"/>
                      </a:lnTo>
                      <a:lnTo>
                        <a:pt x="684" y="0"/>
                      </a:lnTo>
                      <a:close/>
                      <a:moveTo>
                        <a:pt x="696" y="0"/>
                      </a:moveTo>
                      <a:lnTo>
                        <a:pt x="702" y="0"/>
                      </a:lnTo>
                      <a:lnTo>
                        <a:pt x="702" y="6"/>
                      </a:lnTo>
                      <a:lnTo>
                        <a:pt x="696" y="6"/>
                      </a:lnTo>
                      <a:lnTo>
                        <a:pt x="696" y="0"/>
                      </a:lnTo>
                      <a:close/>
                      <a:moveTo>
                        <a:pt x="708" y="0"/>
                      </a:moveTo>
                      <a:lnTo>
                        <a:pt x="714" y="0"/>
                      </a:lnTo>
                      <a:lnTo>
                        <a:pt x="714" y="6"/>
                      </a:lnTo>
                      <a:lnTo>
                        <a:pt x="708" y="6"/>
                      </a:lnTo>
                      <a:lnTo>
                        <a:pt x="708" y="0"/>
                      </a:lnTo>
                      <a:close/>
                      <a:moveTo>
                        <a:pt x="720" y="0"/>
                      </a:moveTo>
                      <a:lnTo>
                        <a:pt x="726" y="0"/>
                      </a:lnTo>
                      <a:lnTo>
                        <a:pt x="726" y="6"/>
                      </a:lnTo>
                      <a:lnTo>
                        <a:pt x="720" y="6"/>
                      </a:lnTo>
                      <a:lnTo>
                        <a:pt x="720" y="0"/>
                      </a:lnTo>
                      <a:close/>
                      <a:moveTo>
                        <a:pt x="732" y="0"/>
                      </a:moveTo>
                      <a:lnTo>
                        <a:pt x="738" y="0"/>
                      </a:lnTo>
                      <a:lnTo>
                        <a:pt x="738" y="6"/>
                      </a:lnTo>
                      <a:lnTo>
                        <a:pt x="732" y="6"/>
                      </a:lnTo>
                      <a:lnTo>
                        <a:pt x="732" y="0"/>
                      </a:lnTo>
                      <a:close/>
                      <a:moveTo>
                        <a:pt x="744" y="0"/>
                      </a:moveTo>
                      <a:lnTo>
                        <a:pt x="750" y="0"/>
                      </a:lnTo>
                      <a:lnTo>
                        <a:pt x="750" y="6"/>
                      </a:lnTo>
                      <a:lnTo>
                        <a:pt x="744" y="6"/>
                      </a:lnTo>
                      <a:lnTo>
                        <a:pt x="744" y="0"/>
                      </a:lnTo>
                      <a:close/>
                      <a:moveTo>
                        <a:pt x="756" y="0"/>
                      </a:moveTo>
                      <a:lnTo>
                        <a:pt x="762" y="0"/>
                      </a:lnTo>
                      <a:lnTo>
                        <a:pt x="762" y="6"/>
                      </a:lnTo>
                      <a:lnTo>
                        <a:pt x="756" y="6"/>
                      </a:lnTo>
                      <a:lnTo>
                        <a:pt x="756" y="0"/>
                      </a:lnTo>
                      <a:close/>
                      <a:moveTo>
                        <a:pt x="768" y="0"/>
                      </a:moveTo>
                      <a:lnTo>
                        <a:pt x="774" y="0"/>
                      </a:lnTo>
                      <a:lnTo>
                        <a:pt x="774" y="6"/>
                      </a:lnTo>
                      <a:lnTo>
                        <a:pt x="768" y="6"/>
                      </a:lnTo>
                      <a:lnTo>
                        <a:pt x="768" y="0"/>
                      </a:lnTo>
                      <a:close/>
                      <a:moveTo>
                        <a:pt x="780" y="0"/>
                      </a:moveTo>
                      <a:lnTo>
                        <a:pt x="786" y="0"/>
                      </a:lnTo>
                      <a:lnTo>
                        <a:pt x="786" y="6"/>
                      </a:lnTo>
                      <a:lnTo>
                        <a:pt x="780" y="6"/>
                      </a:lnTo>
                      <a:lnTo>
                        <a:pt x="780" y="0"/>
                      </a:lnTo>
                      <a:close/>
                      <a:moveTo>
                        <a:pt x="792" y="0"/>
                      </a:moveTo>
                      <a:lnTo>
                        <a:pt x="798" y="0"/>
                      </a:lnTo>
                      <a:lnTo>
                        <a:pt x="798" y="6"/>
                      </a:lnTo>
                      <a:lnTo>
                        <a:pt x="792" y="6"/>
                      </a:lnTo>
                      <a:lnTo>
                        <a:pt x="792" y="0"/>
                      </a:lnTo>
                      <a:close/>
                      <a:moveTo>
                        <a:pt x="804" y="0"/>
                      </a:moveTo>
                      <a:lnTo>
                        <a:pt x="810" y="0"/>
                      </a:lnTo>
                      <a:lnTo>
                        <a:pt x="810" y="6"/>
                      </a:lnTo>
                      <a:lnTo>
                        <a:pt x="804" y="6"/>
                      </a:lnTo>
                      <a:lnTo>
                        <a:pt x="804" y="0"/>
                      </a:lnTo>
                      <a:close/>
                      <a:moveTo>
                        <a:pt x="816" y="0"/>
                      </a:moveTo>
                      <a:lnTo>
                        <a:pt x="822" y="0"/>
                      </a:lnTo>
                      <a:lnTo>
                        <a:pt x="822" y="6"/>
                      </a:lnTo>
                      <a:lnTo>
                        <a:pt x="816" y="6"/>
                      </a:lnTo>
                      <a:lnTo>
                        <a:pt x="816" y="0"/>
                      </a:lnTo>
                      <a:close/>
                      <a:moveTo>
                        <a:pt x="828" y="0"/>
                      </a:moveTo>
                      <a:lnTo>
                        <a:pt x="834" y="0"/>
                      </a:lnTo>
                      <a:lnTo>
                        <a:pt x="834" y="6"/>
                      </a:lnTo>
                      <a:lnTo>
                        <a:pt x="828" y="6"/>
                      </a:lnTo>
                      <a:lnTo>
                        <a:pt x="828" y="0"/>
                      </a:lnTo>
                      <a:close/>
                      <a:moveTo>
                        <a:pt x="840" y="0"/>
                      </a:moveTo>
                      <a:lnTo>
                        <a:pt x="846" y="0"/>
                      </a:lnTo>
                      <a:lnTo>
                        <a:pt x="846" y="6"/>
                      </a:lnTo>
                      <a:lnTo>
                        <a:pt x="840" y="6"/>
                      </a:lnTo>
                      <a:lnTo>
                        <a:pt x="840" y="0"/>
                      </a:lnTo>
                      <a:close/>
                      <a:moveTo>
                        <a:pt x="852" y="0"/>
                      </a:moveTo>
                      <a:lnTo>
                        <a:pt x="858" y="0"/>
                      </a:lnTo>
                      <a:lnTo>
                        <a:pt x="858" y="6"/>
                      </a:lnTo>
                      <a:lnTo>
                        <a:pt x="852" y="6"/>
                      </a:lnTo>
                      <a:lnTo>
                        <a:pt x="852" y="0"/>
                      </a:lnTo>
                      <a:close/>
                      <a:moveTo>
                        <a:pt x="864" y="0"/>
                      </a:moveTo>
                      <a:lnTo>
                        <a:pt x="870" y="0"/>
                      </a:lnTo>
                      <a:lnTo>
                        <a:pt x="870" y="6"/>
                      </a:lnTo>
                      <a:lnTo>
                        <a:pt x="864" y="6"/>
                      </a:lnTo>
                      <a:lnTo>
                        <a:pt x="864" y="0"/>
                      </a:lnTo>
                      <a:close/>
                      <a:moveTo>
                        <a:pt x="876" y="0"/>
                      </a:moveTo>
                      <a:lnTo>
                        <a:pt x="882" y="0"/>
                      </a:lnTo>
                      <a:lnTo>
                        <a:pt x="882" y="6"/>
                      </a:lnTo>
                      <a:lnTo>
                        <a:pt x="876" y="6"/>
                      </a:lnTo>
                      <a:lnTo>
                        <a:pt x="876" y="0"/>
                      </a:lnTo>
                      <a:close/>
                      <a:moveTo>
                        <a:pt x="888" y="0"/>
                      </a:moveTo>
                      <a:lnTo>
                        <a:pt x="894" y="0"/>
                      </a:lnTo>
                      <a:lnTo>
                        <a:pt x="894" y="6"/>
                      </a:lnTo>
                      <a:lnTo>
                        <a:pt x="888" y="6"/>
                      </a:lnTo>
                      <a:lnTo>
                        <a:pt x="888" y="0"/>
                      </a:lnTo>
                      <a:close/>
                      <a:moveTo>
                        <a:pt x="900" y="0"/>
                      </a:moveTo>
                      <a:lnTo>
                        <a:pt x="906" y="0"/>
                      </a:lnTo>
                      <a:lnTo>
                        <a:pt x="906" y="6"/>
                      </a:lnTo>
                      <a:lnTo>
                        <a:pt x="900" y="6"/>
                      </a:lnTo>
                      <a:lnTo>
                        <a:pt x="900" y="0"/>
                      </a:lnTo>
                      <a:close/>
                      <a:moveTo>
                        <a:pt x="912" y="0"/>
                      </a:moveTo>
                      <a:lnTo>
                        <a:pt x="918" y="0"/>
                      </a:lnTo>
                      <a:lnTo>
                        <a:pt x="918" y="6"/>
                      </a:lnTo>
                      <a:lnTo>
                        <a:pt x="912" y="6"/>
                      </a:lnTo>
                      <a:lnTo>
                        <a:pt x="912" y="0"/>
                      </a:lnTo>
                      <a:close/>
                      <a:moveTo>
                        <a:pt x="924" y="0"/>
                      </a:moveTo>
                      <a:lnTo>
                        <a:pt x="930" y="0"/>
                      </a:lnTo>
                      <a:lnTo>
                        <a:pt x="930" y="6"/>
                      </a:lnTo>
                      <a:lnTo>
                        <a:pt x="924" y="6"/>
                      </a:lnTo>
                      <a:lnTo>
                        <a:pt x="924" y="0"/>
                      </a:lnTo>
                      <a:close/>
                      <a:moveTo>
                        <a:pt x="936" y="0"/>
                      </a:moveTo>
                      <a:lnTo>
                        <a:pt x="942" y="0"/>
                      </a:lnTo>
                      <a:lnTo>
                        <a:pt x="942" y="6"/>
                      </a:lnTo>
                      <a:lnTo>
                        <a:pt x="936" y="6"/>
                      </a:lnTo>
                      <a:lnTo>
                        <a:pt x="936" y="0"/>
                      </a:lnTo>
                      <a:close/>
                      <a:moveTo>
                        <a:pt x="948" y="0"/>
                      </a:moveTo>
                      <a:lnTo>
                        <a:pt x="954" y="0"/>
                      </a:lnTo>
                      <a:lnTo>
                        <a:pt x="954" y="6"/>
                      </a:lnTo>
                      <a:lnTo>
                        <a:pt x="948" y="6"/>
                      </a:lnTo>
                      <a:lnTo>
                        <a:pt x="948" y="0"/>
                      </a:lnTo>
                      <a:close/>
                      <a:moveTo>
                        <a:pt x="960" y="0"/>
                      </a:moveTo>
                      <a:lnTo>
                        <a:pt x="966" y="0"/>
                      </a:lnTo>
                      <a:lnTo>
                        <a:pt x="966" y="6"/>
                      </a:lnTo>
                      <a:lnTo>
                        <a:pt x="960" y="6"/>
                      </a:lnTo>
                      <a:lnTo>
                        <a:pt x="960" y="0"/>
                      </a:lnTo>
                      <a:close/>
                      <a:moveTo>
                        <a:pt x="972" y="0"/>
                      </a:moveTo>
                      <a:lnTo>
                        <a:pt x="978" y="0"/>
                      </a:lnTo>
                      <a:lnTo>
                        <a:pt x="978" y="6"/>
                      </a:lnTo>
                      <a:lnTo>
                        <a:pt x="972" y="6"/>
                      </a:lnTo>
                      <a:lnTo>
                        <a:pt x="972" y="0"/>
                      </a:lnTo>
                      <a:close/>
                      <a:moveTo>
                        <a:pt x="984" y="0"/>
                      </a:moveTo>
                      <a:lnTo>
                        <a:pt x="990" y="0"/>
                      </a:lnTo>
                      <a:lnTo>
                        <a:pt x="990" y="6"/>
                      </a:lnTo>
                      <a:lnTo>
                        <a:pt x="984" y="6"/>
                      </a:lnTo>
                      <a:lnTo>
                        <a:pt x="984" y="0"/>
                      </a:lnTo>
                      <a:close/>
                      <a:moveTo>
                        <a:pt x="996" y="0"/>
                      </a:moveTo>
                      <a:lnTo>
                        <a:pt x="1002" y="0"/>
                      </a:lnTo>
                      <a:lnTo>
                        <a:pt x="1002" y="6"/>
                      </a:lnTo>
                      <a:lnTo>
                        <a:pt x="996" y="6"/>
                      </a:lnTo>
                      <a:lnTo>
                        <a:pt x="996" y="0"/>
                      </a:lnTo>
                      <a:close/>
                      <a:moveTo>
                        <a:pt x="1008" y="0"/>
                      </a:moveTo>
                      <a:lnTo>
                        <a:pt x="1014" y="0"/>
                      </a:lnTo>
                      <a:lnTo>
                        <a:pt x="1014" y="6"/>
                      </a:lnTo>
                      <a:lnTo>
                        <a:pt x="1008" y="6"/>
                      </a:lnTo>
                      <a:lnTo>
                        <a:pt x="1008" y="0"/>
                      </a:lnTo>
                      <a:close/>
                      <a:moveTo>
                        <a:pt x="1020" y="0"/>
                      </a:moveTo>
                      <a:lnTo>
                        <a:pt x="1026" y="0"/>
                      </a:lnTo>
                      <a:lnTo>
                        <a:pt x="1026" y="6"/>
                      </a:lnTo>
                      <a:lnTo>
                        <a:pt x="1020" y="6"/>
                      </a:lnTo>
                      <a:lnTo>
                        <a:pt x="1020" y="0"/>
                      </a:lnTo>
                      <a:close/>
                      <a:moveTo>
                        <a:pt x="1032" y="0"/>
                      </a:moveTo>
                      <a:lnTo>
                        <a:pt x="1038" y="0"/>
                      </a:lnTo>
                      <a:lnTo>
                        <a:pt x="1038" y="6"/>
                      </a:lnTo>
                      <a:lnTo>
                        <a:pt x="1032" y="6"/>
                      </a:lnTo>
                      <a:lnTo>
                        <a:pt x="1032" y="0"/>
                      </a:lnTo>
                      <a:close/>
                      <a:moveTo>
                        <a:pt x="1044" y="0"/>
                      </a:moveTo>
                      <a:lnTo>
                        <a:pt x="1050" y="0"/>
                      </a:lnTo>
                      <a:lnTo>
                        <a:pt x="1050" y="6"/>
                      </a:lnTo>
                      <a:lnTo>
                        <a:pt x="1044" y="6"/>
                      </a:lnTo>
                      <a:lnTo>
                        <a:pt x="1044" y="0"/>
                      </a:lnTo>
                      <a:close/>
                      <a:moveTo>
                        <a:pt x="1056" y="0"/>
                      </a:moveTo>
                      <a:lnTo>
                        <a:pt x="1062" y="0"/>
                      </a:lnTo>
                      <a:lnTo>
                        <a:pt x="1062" y="6"/>
                      </a:lnTo>
                      <a:lnTo>
                        <a:pt x="1056" y="6"/>
                      </a:lnTo>
                      <a:lnTo>
                        <a:pt x="1056" y="0"/>
                      </a:lnTo>
                      <a:close/>
                      <a:moveTo>
                        <a:pt x="1068" y="0"/>
                      </a:moveTo>
                      <a:lnTo>
                        <a:pt x="1074" y="0"/>
                      </a:lnTo>
                      <a:lnTo>
                        <a:pt x="1074" y="6"/>
                      </a:lnTo>
                      <a:lnTo>
                        <a:pt x="1068" y="6"/>
                      </a:lnTo>
                      <a:lnTo>
                        <a:pt x="1068" y="0"/>
                      </a:lnTo>
                      <a:close/>
                      <a:moveTo>
                        <a:pt x="1080" y="0"/>
                      </a:moveTo>
                      <a:lnTo>
                        <a:pt x="1086" y="0"/>
                      </a:lnTo>
                      <a:lnTo>
                        <a:pt x="1086" y="6"/>
                      </a:lnTo>
                      <a:lnTo>
                        <a:pt x="1080" y="6"/>
                      </a:lnTo>
                      <a:lnTo>
                        <a:pt x="1080" y="0"/>
                      </a:lnTo>
                      <a:close/>
                      <a:moveTo>
                        <a:pt x="1092" y="0"/>
                      </a:moveTo>
                      <a:lnTo>
                        <a:pt x="1098" y="0"/>
                      </a:lnTo>
                      <a:lnTo>
                        <a:pt x="1098" y="6"/>
                      </a:lnTo>
                      <a:lnTo>
                        <a:pt x="1092" y="6"/>
                      </a:lnTo>
                      <a:lnTo>
                        <a:pt x="1092" y="0"/>
                      </a:lnTo>
                      <a:close/>
                      <a:moveTo>
                        <a:pt x="1104" y="0"/>
                      </a:moveTo>
                      <a:lnTo>
                        <a:pt x="1110" y="0"/>
                      </a:lnTo>
                      <a:lnTo>
                        <a:pt x="1110" y="6"/>
                      </a:lnTo>
                      <a:lnTo>
                        <a:pt x="1104" y="6"/>
                      </a:lnTo>
                      <a:lnTo>
                        <a:pt x="1104" y="0"/>
                      </a:lnTo>
                      <a:close/>
                      <a:moveTo>
                        <a:pt x="1116" y="0"/>
                      </a:moveTo>
                      <a:lnTo>
                        <a:pt x="1122" y="0"/>
                      </a:lnTo>
                      <a:lnTo>
                        <a:pt x="1122" y="6"/>
                      </a:lnTo>
                      <a:lnTo>
                        <a:pt x="1116" y="6"/>
                      </a:lnTo>
                      <a:lnTo>
                        <a:pt x="1116" y="0"/>
                      </a:lnTo>
                      <a:close/>
                      <a:moveTo>
                        <a:pt x="1128" y="0"/>
                      </a:moveTo>
                      <a:lnTo>
                        <a:pt x="1134" y="0"/>
                      </a:lnTo>
                      <a:lnTo>
                        <a:pt x="1134" y="6"/>
                      </a:lnTo>
                      <a:lnTo>
                        <a:pt x="1128" y="6"/>
                      </a:lnTo>
                      <a:lnTo>
                        <a:pt x="1128" y="0"/>
                      </a:lnTo>
                      <a:close/>
                      <a:moveTo>
                        <a:pt x="1140" y="0"/>
                      </a:moveTo>
                      <a:lnTo>
                        <a:pt x="1146" y="0"/>
                      </a:lnTo>
                      <a:lnTo>
                        <a:pt x="1146" y="6"/>
                      </a:lnTo>
                      <a:lnTo>
                        <a:pt x="1140" y="6"/>
                      </a:lnTo>
                      <a:lnTo>
                        <a:pt x="1140" y="0"/>
                      </a:lnTo>
                      <a:close/>
                      <a:moveTo>
                        <a:pt x="1152" y="0"/>
                      </a:moveTo>
                      <a:lnTo>
                        <a:pt x="1158" y="0"/>
                      </a:lnTo>
                      <a:lnTo>
                        <a:pt x="1158" y="6"/>
                      </a:lnTo>
                      <a:lnTo>
                        <a:pt x="1152" y="6"/>
                      </a:lnTo>
                      <a:lnTo>
                        <a:pt x="1152" y="0"/>
                      </a:lnTo>
                      <a:close/>
                      <a:moveTo>
                        <a:pt x="1164" y="0"/>
                      </a:moveTo>
                      <a:lnTo>
                        <a:pt x="1170" y="0"/>
                      </a:lnTo>
                      <a:lnTo>
                        <a:pt x="1170" y="6"/>
                      </a:lnTo>
                      <a:lnTo>
                        <a:pt x="1164" y="6"/>
                      </a:lnTo>
                      <a:lnTo>
                        <a:pt x="1164" y="0"/>
                      </a:lnTo>
                      <a:close/>
                      <a:moveTo>
                        <a:pt x="1176" y="0"/>
                      </a:moveTo>
                      <a:lnTo>
                        <a:pt x="1182" y="0"/>
                      </a:lnTo>
                      <a:lnTo>
                        <a:pt x="1182" y="6"/>
                      </a:lnTo>
                      <a:lnTo>
                        <a:pt x="1176" y="6"/>
                      </a:lnTo>
                      <a:lnTo>
                        <a:pt x="1176" y="0"/>
                      </a:lnTo>
                      <a:close/>
                      <a:moveTo>
                        <a:pt x="1188" y="0"/>
                      </a:moveTo>
                      <a:lnTo>
                        <a:pt x="1194" y="0"/>
                      </a:lnTo>
                      <a:lnTo>
                        <a:pt x="1194" y="6"/>
                      </a:lnTo>
                      <a:lnTo>
                        <a:pt x="1188" y="6"/>
                      </a:lnTo>
                      <a:lnTo>
                        <a:pt x="1188" y="0"/>
                      </a:lnTo>
                      <a:close/>
                      <a:moveTo>
                        <a:pt x="1200" y="0"/>
                      </a:moveTo>
                      <a:lnTo>
                        <a:pt x="1206" y="0"/>
                      </a:lnTo>
                      <a:lnTo>
                        <a:pt x="1206" y="6"/>
                      </a:lnTo>
                      <a:lnTo>
                        <a:pt x="1200" y="6"/>
                      </a:lnTo>
                      <a:lnTo>
                        <a:pt x="1200" y="0"/>
                      </a:lnTo>
                      <a:close/>
                      <a:moveTo>
                        <a:pt x="1212" y="0"/>
                      </a:moveTo>
                      <a:lnTo>
                        <a:pt x="1218" y="0"/>
                      </a:lnTo>
                      <a:lnTo>
                        <a:pt x="1218" y="6"/>
                      </a:lnTo>
                      <a:lnTo>
                        <a:pt x="1212" y="6"/>
                      </a:lnTo>
                      <a:lnTo>
                        <a:pt x="1212" y="0"/>
                      </a:lnTo>
                      <a:close/>
                      <a:moveTo>
                        <a:pt x="1224" y="0"/>
                      </a:moveTo>
                      <a:lnTo>
                        <a:pt x="1230" y="0"/>
                      </a:lnTo>
                      <a:lnTo>
                        <a:pt x="1230" y="6"/>
                      </a:lnTo>
                      <a:lnTo>
                        <a:pt x="1224" y="6"/>
                      </a:lnTo>
                      <a:lnTo>
                        <a:pt x="1224" y="0"/>
                      </a:lnTo>
                      <a:close/>
                      <a:moveTo>
                        <a:pt x="1236" y="0"/>
                      </a:moveTo>
                      <a:lnTo>
                        <a:pt x="1242" y="0"/>
                      </a:lnTo>
                      <a:lnTo>
                        <a:pt x="1242" y="6"/>
                      </a:lnTo>
                      <a:lnTo>
                        <a:pt x="1236" y="6"/>
                      </a:lnTo>
                      <a:lnTo>
                        <a:pt x="1236" y="0"/>
                      </a:lnTo>
                      <a:close/>
                      <a:moveTo>
                        <a:pt x="1248" y="0"/>
                      </a:moveTo>
                      <a:lnTo>
                        <a:pt x="1254" y="0"/>
                      </a:lnTo>
                      <a:lnTo>
                        <a:pt x="1254" y="6"/>
                      </a:lnTo>
                      <a:lnTo>
                        <a:pt x="1248" y="6"/>
                      </a:lnTo>
                      <a:lnTo>
                        <a:pt x="1248" y="0"/>
                      </a:lnTo>
                      <a:close/>
                      <a:moveTo>
                        <a:pt x="1260" y="0"/>
                      </a:moveTo>
                      <a:lnTo>
                        <a:pt x="1266" y="0"/>
                      </a:lnTo>
                      <a:lnTo>
                        <a:pt x="1266" y="6"/>
                      </a:lnTo>
                      <a:lnTo>
                        <a:pt x="1260" y="6"/>
                      </a:lnTo>
                      <a:lnTo>
                        <a:pt x="1260" y="0"/>
                      </a:lnTo>
                      <a:close/>
                      <a:moveTo>
                        <a:pt x="1272" y="0"/>
                      </a:moveTo>
                      <a:lnTo>
                        <a:pt x="1278" y="0"/>
                      </a:lnTo>
                      <a:lnTo>
                        <a:pt x="1278" y="6"/>
                      </a:lnTo>
                      <a:lnTo>
                        <a:pt x="1272" y="6"/>
                      </a:lnTo>
                      <a:lnTo>
                        <a:pt x="1272" y="0"/>
                      </a:lnTo>
                      <a:close/>
                      <a:moveTo>
                        <a:pt x="1284" y="0"/>
                      </a:moveTo>
                      <a:lnTo>
                        <a:pt x="1290" y="0"/>
                      </a:lnTo>
                      <a:lnTo>
                        <a:pt x="1290" y="6"/>
                      </a:lnTo>
                      <a:lnTo>
                        <a:pt x="1284" y="6"/>
                      </a:lnTo>
                      <a:lnTo>
                        <a:pt x="1284" y="0"/>
                      </a:lnTo>
                      <a:close/>
                      <a:moveTo>
                        <a:pt x="1296" y="0"/>
                      </a:moveTo>
                      <a:lnTo>
                        <a:pt x="1302" y="0"/>
                      </a:lnTo>
                      <a:lnTo>
                        <a:pt x="1302" y="6"/>
                      </a:lnTo>
                      <a:lnTo>
                        <a:pt x="1296" y="6"/>
                      </a:lnTo>
                      <a:lnTo>
                        <a:pt x="1296" y="0"/>
                      </a:lnTo>
                      <a:close/>
                      <a:moveTo>
                        <a:pt x="1308" y="0"/>
                      </a:moveTo>
                      <a:lnTo>
                        <a:pt x="1314" y="0"/>
                      </a:lnTo>
                      <a:lnTo>
                        <a:pt x="1314" y="6"/>
                      </a:lnTo>
                      <a:lnTo>
                        <a:pt x="1308" y="6"/>
                      </a:lnTo>
                      <a:lnTo>
                        <a:pt x="1308" y="0"/>
                      </a:lnTo>
                      <a:close/>
                      <a:moveTo>
                        <a:pt x="1320" y="0"/>
                      </a:moveTo>
                      <a:lnTo>
                        <a:pt x="1326" y="0"/>
                      </a:lnTo>
                      <a:lnTo>
                        <a:pt x="1326" y="6"/>
                      </a:lnTo>
                      <a:lnTo>
                        <a:pt x="1320" y="6"/>
                      </a:lnTo>
                      <a:lnTo>
                        <a:pt x="1320" y="0"/>
                      </a:lnTo>
                      <a:close/>
                      <a:moveTo>
                        <a:pt x="1332" y="0"/>
                      </a:moveTo>
                      <a:lnTo>
                        <a:pt x="1338" y="0"/>
                      </a:lnTo>
                      <a:lnTo>
                        <a:pt x="1338" y="6"/>
                      </a:lnTo>
                      <a:lnTo>
                        <a:pt x="1332" y="6"/>
                      </a:lnTo>
                      <a:lnTo>
                        <a:pt x="1332" y="0"/>
                      </a:lnTo>
                      <a:close/>
                      <a:moveTo>
                        <a:pt x="1344" y="0"/>
                      </a:moveTo>
                      <a:lnTo>
                        <a:pt x="1350" y="0"/>
                      </a:lnTo>
                      <a:lnTo>
                        <a:pt x="1350" y="6"/>
                      </a:lnTo>
                      <a:lnTo>
                        <a:pt x="1344" y="6"/>
                      </a:lnTo>
                      <a:lnTo>
                        <a:pt x="1344" y="0"/>
                      </a:lnTo>
                      <a:close/>
                      <a:moveTo>
                        <a:pt x="1356" y="0"/>
                      </a:moveTo>
                      <a:lnTo>
                        <a:pt x="1362" y="0"/>
                      </a:lnTo>
                      <a:lnTo>
                        <a:pt x="1362" y="6"/>
                      </a:lnTo>
                      <a:lnTo>
                        <a:pt x="1356" y="6"/>
                      </a:lnTo>
                      <a:lnTo>
                        <a:pt x="1356" y="0"/>
                      </a:lnTo>
                      <a:close/>
                      <a:moveTo>
                        <a:pt x="1368" y="0"/>
                      </a:moveTo>
                      <a:lnTo>
                        <a:pt x="1374" y="0"/>
                      </a:lnTo>
                      <a:lnTo>
                        <a:pt x="1374" y="6"/>
                      </a:lnTo>
                      <a:lnTo>
                        <a:pt x="1368" y="6"/>
                      </a:lnTo>
                      <a:lnTo>
                        <a:pt x="1368" y="0"/>
                      </a:lnTo>
                      <a:close/>
                      <a:moveTo>
                        <a:pt x="1380" y="0"/>
                      </a:moveTo>
                      <a:lnTo>
                        <a:pt x="1386" y="0"/>
                      </a:lnTo>
                      <a:lnTo>
                        <a:pt x="1386" y="6"/>
                      </a:lnTo>
                      <a:lnTo>
                        <a:pt x="1380" y="6"/>
                      </a:lnTo>
                      <a:lnTo>
                        <a:pt x="1380" y="0"/>
                      </a:lnTo>
                      <a:close/>
                      <a:moveTo>
                        <a:pt x="1392" y="0"/>
                      </a:moveTo>
                      <a:lnTo>
                        <a:pt x="1398" y="0"/>
                      </a:lnTo>
                      <a:lnTo>
                        <a:pt x="1398" y="6"/>
                      </a:lnTo>
                      <a:lnTo>
                        <a:pt x="1392" y="6"/>
                      </a:lnTo>
                      <a:lnTo>
                        <a:pt x="1392" y="0"/>
                      </a:lnTo>
                      <a:close/>
                      <a:moveTo>
                        <a:pt x="1404" y="0"/>
                      </a:moveTo>
                      <a:lnTo>
                        <a:pt x="1410" y="0"/>
                      </a:lnTo>
                      <a:lnTo>
                        <a:pt x="1410" y="6"/>
                      </a:lnTo>
                      <a:lnTo>
                        <a:pt x="1404" y="6"/>
                      </a:lnTo>
                      <a:lnTo>
                        <a:pt x="1404" y="0"/>
                      </a:lnTo>
                      <a:close/>
                      <a:moveTo>
                        <a:pt x="1416" y="0"/>
                      </a:moveTo>
                      <a:lnTo>
                        <a:pt x="1422" y="0"/>
                      </a:lnTo>
                      <a:lnTo>
                        <a:pt x="1422" y="6"/>
                      </a:lnTo>
                      <a:lnTo>
                        <a:pt x="1416" y="6"/>
                      </a:lnTo>
                      <a:lnTo>
                        <a:pt x="1416" y="0"/>
                      </a:lnTo>
                      <a:close/>
                      <a:moveTo>
                        <a:pt x="1428" y="0"/>
                      </a:moveTo>
                      <a:lnTo>
                        <a:pt x="1434" y="0"/>
                      </a:lnTo>
                      <a:lnTo>
                        <a:pt x="1434" y="6"/>
                      </a:lnTo>
                      <a:lnTo>
                        <a:pt x="1428" y="6"/>
                      </a:lnTo>
                      <a:lnTo>
                        <a:pt x="1428" y="0"/>
                      </a:lnTo>
                      <a:close/>
                      <a:moveTo>
                        <a:pt x="1440" y="0"/>
                      </a:moveTo>
                      <a:lnTo>
                        <a:pt x="1446" y="0"/>
                      </a:lnTo>
                      <a:lnTo>
                        <a:pt x="1446" y="6"/>
                      </a:lnTo>
                      <a:lnTo>
                        <a:pt x="1440" y="6"/>
                      </a:lnTo>
                      <a:lnTo>
                        <a:pt x="1440" y="0"/>
                      </a:lnTo>
                      <a:close/>
                      <a:moveTo>
                        <a:pt x="1452" y="0"/>
                      </a:moveTo>
                      <a:lnTo>
                        <a:pt x="1458" y="0"/>
                      </a:lnTo>
                      <a:lnTo>
                        <a:pt x="1458" y="6"/>
                      </a:lnTo>
                      <a:lnTo>
                        <a:pt x="1452" y="6"/>
                      </a:lnTo>
                      <a:lnTo>
                        <a:pt x="1452" y="0"/>
                      </a:lnTo>
                      <a:close/>
                      <a:moveTo>
                        <a:pt x="1464" y="0"/>
                      </a:moveTo>
                      <a:lnTo>
                        <a:pt x="1470" y="0"/>
                      </a:lnTo>
                      <a:lnTo>
                        <a:pt x="1470" y="6"/>
                      </a:lnTo>
                      <a:lnTo>
                        <a:pt x="1464" y="6"/>
                      </a:lnTo>
                      <a:lnTo>
                        <a:pt x="1464" y="0"/>
                      </a:lnTo>
                      <a:close/>
                      <a:moveTo>
                        <a:pt x="1476" y="0"/>
                      </a:moveTo>
                      <a:lnTo>
                        <a:pt x="1482" y="0"/>
                      </a:lnTo>
                      <a:lnTo>
                        <a:pt x="1482" y="6"/>
                      </a:lnTo>
                      <a:lnTo>
                        <a:pt x="1476" y="6"/>
                      </a:lnTo>
                      <a:lnTo>
                        <a:pt x="1476" y="0"/>
                      </a:lnTo>
                      <a:close/>
                      <a:moveTo>
                        <a:pt x="1488" y="0"/>
                      </a:moveTo>
                      <a:lnTo>
                        <a:pt x="1494" y="0"/>
                      </a:lnTo>
                      <a:lnTo>
                        <a:pt x="1494" y="6"/>
                      </a:lnTo>
                      <a:lnTo>
                        <a:pt x="1488" y="6"/>
                      </a:lnTo>
                      <a:lnTo>
                        <a:pt x="1488" y="0"/>
                      </a:lnTo>
                      <a:close/>
                      <a:moveTo>
                        <a:pt x="1500" y="0"/>
                      </a:moveTo>
                      <a:lnTo>
                        <a:pt x="1506" y="0"/>
                      </a:lnTo>
                      <a:lnTo>
                        <a:pt x="1506" y="6"/>
                      </a:lnTo>
                      <a:lnTo>
                        <a:pt x="1500" y="6"/>
                      </a:lnTo>
                      <a:lnTo>
                        <a:pt x="1500" y="0"/>
                      </a:lnTo>
                      <a:close/>
                      <a:moveTo>
                        <a:pt x="1512" y="0"/>
                      </a:moveTo>
                      <a:lnTo>
                        <a:pt x="1518" y="0"/>
                      </a:lnTo>
                      <a:lnTo>
                        <a:pt x="1518" y="6"/>
                      </a:lnTo>
                      <a:lnTo>
                        <a:pt x="1512" y="6"/>
                      </a:lnTo>
                      <a:lnTo>
                        <a:pt x="1512" y="0"/>
                      </a:lnTo>
                      <a:close/>
                      <a:moveTo>
                        <a:pt x="1524" y="0"/>
                      </a:moveTo>
                      <a:lnTo>
                        <a:pt x="1530" y="0"/>
                      </a:lnTo>
                      <a:lnTo>
                        <a:pt x="1530" y="6"/>
                      </a:lnTo>
                      <a:lnTo>
                        <a:pt x="1524" y="6"/>
                      </a:lnTo>
                      <a:lnTo>
                        <a:pt x="1524" y="0"/>
                      </a:lnTo>
                      <a:close/>
                      <a:moveTo>
                        <a:pt x="1536" y="0"/>
                      </a:moveTo>
                      <a:lnTo>
                        <a:pt x="1542" y="0"/>
                      </a:lnTo>
                      <a:lnTo>
                        <a:pt x="1542" y="6"/>
                      </a:lnTo>
                      <a:lnTo>
                        <a:pt x="1536" y="6"/>
                      </a:lnTo>
                      <a:lnTo>
                        <a:pt x="1536" y="0"/>
                      </a:lnTo>
                      <a:close/>
                      <a:moveTo>
                        <a:pt x="1548" y="0"/>
                      </a:moveTo>
                      <a:lnTo>
                        <a:pt x="1554" y="0"/>
                      </a:lnTo>
                      <a:lnTo>
                        <a:pt x="1554" y="6"/>
                      </a:lnTo>
                      <a:lnTo>
                        <a:pt x="1548" y="6"/>
                      </a:lnTo>
                      <a:lnTo>
                        <a:pt x="1548" y="0"/>
                      </a:lnTo>
                      <a:close/>
                      <a:moveTo>
                        <a:pt x="1560" y="0"/>
                      </a:moveTo>
                      <a:lnTo>
                        <a:pt x="1566" y="0"/>
                      </a:lnTo>
                      <a:lnTo>
                        <a:pt x="1566" y="6"/>
                      </a:lnTo>
                      <a:lnTo>
                        <a:pt x="1560" y="6"/>
                      </a:lnTo>
                      <a:lnTo>
                        <a:pt x="1560" y="0"/>
                      </a:lnTo>
                      <a:close/>
                      <a:moveTo>
                        <a:pt x="1572" y="0"/>
                      </a:moveTo>
                      <a:lnTo>
                        <a:pt x="1578" y="0"/>
                      </a:lnTo>
                      <a:lnTo>
                        <a:pt x="1578" y="6"/>
                      </a:lnTo>
                      <a:lnTo>
                        <a:pt x="1572" y="6"/>
                      </a:lnTo>
                      <a:lnTo>
                        <a:pt x="1572" y="0"/>
                      </a:lnTo>
                      <a:close/>
                      <a:moveTo>
                        <a:pt x="1584" y="0"/>
                      </a:moveTo>
                      <a:lnTo>
                        <a:pt x="1590" y="0"/>
                      </a:lnTo>
                      <a:lnTo>
                        <a:pt x="1590" y="6"/>
                      </a:lnTo>
                      <a:lnTo>
                        <a:pt x="1584" y="6"/>
                      </a:lnTo>
                      <a:lnTo>
                        <a:pt x="1584" y="0"/>
                      </a:lnTo>
                      <a:close/>
                      <a:moveTo>
                        <a:pt x="1596" y="0"/>
                      </a:moveTo>
                      <a:lnTo>
                        <a:pt x="1602" y="0"/>
                      </a:lnTo>
                      <a:lnTo>
                        <a:pt x="1602" y="6"/>
                      </a:lnTo>
                      <a:lnTo>
                        <a:pt x="1596" y="6"/>
                      </a:lnTo>
                      <a:lnTo>
                        <a:pt x="1596" y="0"/>
                      </a:lnTo>
                      <a:close/>
                      <a:moveTo>
                        <a:pt x="1608" y="0"/>
                      </a:moveTo>
                      <a:lnTo>
                        <a:pt x="1614" y="0"/>
                      </a:lnTo>
                      <a:lnTo>
                        <a:pt x="1614" y="6"/>
                      </a:lnTo>
                      <a:lnTo>
                        <a:pt x="1608" y="6"/>
                      </a:lnTo>
                      <a:lnTo>
                        <a:pt x="1608" y="0"/>
                      </a:lnTo>
                      <a:close/>
                      <a:moveTo>
                        <a:pt x="1620" y="0"/>
                      </a:moveTo>
                      <a:lnTo>
                        <a:pt x="1626" y="0"/>
                      </a:lnTo>
                      <a:lnTo>
                        <a:pt x="1626" y="6"/>
                      </a:lnTo>
                      <a:lnTo>
                        <a:pt x="1620" y="6"/>
                      </a:lnTo>
                      <a:lnTo>
                        <a:pt x="1620" y="0"/>
                      </a:lnTo>
                      <a:close/>
                      <a:moveTo>
                        <a:pt x="1632" y="0"/>
                      </a:moveTo>
                      <a:lnTo>
                        <a:pt x="1638" y="0"/>
                      </a:lnTo>
                      <a:lnTo>
                        <a:pt x="1638" y="6"/>
                      </a:lnTo>
                      <a:lnTo>
                        <a:pt x="1632" y="6"/>
                      </a:lnTo>
                      <a:lnTo>
                        <a:pt x="1632" y="0"/>
                      </a:lnTo>
                      <a:close/>
                      <a:moveTo>
                        <a:pt x="1644" y="0"/>
                      </a:moveTo>
                      <a:lnTo>
                        <a:pt x="1650" y="0"/>
                      </a:lnTo>
                      <a:lnTo>
                        <a:pt x="1650" y="6"/>
                      </a:lnTo>
                      <a:lnTo>
                        <a:pt x="1644" y="6"/>
                      </a:lnTo>
                      <a:lnTo>
                        <a:pt x="1644" y="0"/>
                      </a:lnTo>
                      <a:close/>
                      <a:moveTo>
                        <a:pt x="1656" y="0"/>
                      </a:moveTo>
                      <a:lnTo>
                        <a:pt x="1662" y="0"/>
                      </a:lnTo>
                      <a:lnTo>
                        <a:pt x="1662" y="6"/>
                      </a:lnTo>
                      <a:lnTo>
                        <a:pt x="1656" y="6"/>
                      </a:lnTo>
                      <a:lnTo>
                        <a:pt x="1656" y="0"/>
                      </a:lnTo>
                      <a:close/>
                      <a:moveTo>
                        <a:pt x="1668" y="0"/>
                      </a:moveTo>
                      <a:lnTo>
                        <a:pt x="1674" y="0"/>
                      </a:lnTo>
                      <a:lnTo>
                        <a:pt x="1674" y="6"/>
                      </a:lnTo>
                      <a:lnTo>
                        <a:pt x="1668" y="6"/>
                      </a:lnTo>
                      <a:lnTo>
                        <a:pt x="1668" y="0"/>
                      </a:lnTo>
                      <a:close/>
                      <a:moveTo>
                        <a:pt x="1680" y="0"/>
                      </a:moveTo>
                      <a:lnTo>
                        <a:pt x="1686" y="0"/>
                      </a:lnTo>
                      <a:lnTo>
                        <a:pt x="1686" y="6"/>
                      </a:lnTo>
                      <a:lnTo>
                        <a:pt x="1680" y="6"/>
                      </a:lnTo>
                      <a:lnTo>
                        <a:pt x="1680" y="0"/>
                      </a:lnTo>
                      <a:close/>
                      <a:moveTo>
                        <a:pt x="1692" y="0"/>
                      </a:moveTo>
                      <a:lnTo>
                        <a:pt x="1698" y="0"/>
                      </a:lnTo>
                      <a:lnTo>
                        <a:pt x="1698" y="6"/>
                      </a:lnTo>
                      <a:lnTo>
                        <a:pt x="1692" y="6"/>
                      </a:lnTo>
                      <a:lnTo>
                        <a:pt x="1692" y="0"/>
                      </a:lnTo>
                      <a:close/>
                      <a:moveTo>
                        <a:pt x="1704" y="0"/>
                      </a:moveTo>
                      <a:lnTo>
                        <a:pt x="1710" y="0"/>
                      </a:lnTo>
                      <a:lnTo>
                        <a:pt x="1710" y="6"/>
                      </a:lnTo>
                      <a:lnTo>
                        <a:pt x="1704" y="6"/>
                      </a:lnTo>
                      <a:lnTo>
                        <a:pt x="1704" y="0"/>
                      </a:lnTo>
                      <a:close/>
                      <a:moveTo>
                        <a:pt x="1716" y="0"/>
                      </a:moveTo>
                      <a:lnTo>
                        <a:pt x="1722" y="0"/>
                      </a:lnTo>
                      <a:lnTo>
                        <a:pt x="1722" y="6"/>
                      </a:lnTo>
                      <a:lnTo>
                        <a:pt x="1716" y="6"/>
                      </a:lnTo>
                      <a:lnTo>
                        <a:pt x="1716" y="0"/>
                      </a:lnTo>
                      <a:close/>
                      <a:moveTo>
                        <a:pt x="1728" y="0"/>
                      </a:moveTo>
                      <a:lnTo>
                        <a:pt x="1734" y="0"/>
                      </a:lnTo>
                      <a:lnTo>
                        <a:pt x="1734" y="6"/>
                      </a:lnTo>
                      <a:lnTo>
                        <a:pt x="1728" y="6"/>
                      </a:lnTo>
                      <a:lnTo>
                        <a:pt x="1728" y="0"/>
                      </a:lnTo>
                      <a:close/>
                      <a:moveTo>
                        <a:pt x="1740" y="0"/>
                      </a:moveTo>
                      <a:lnTo>
                        <a:pt x="1746" y="0"/>
                      </a:lnTo>
                      <a:lnTo>
                        <a:pt x="1746" y="6"/>
                      </a:lnTo>
                      <a:lnTo>
                        <a:pt x="1740" y="6"/>
                      </a:lnTo>
                      <a:lnTo>
                        <a:pt x="1740" y="0"/>
                      </a:lnTo>
                      <a:close/>
                      <a:moveTo>
                        <a:pt x="1752" y="0"/>
                      </a:moveTo>
                      <a:lnTo>
                        <a:pt x="1758" y="0"/>
                      </a:lnTo>
                      <a:lnTo>
                        <a:pt x="1758" y="6"/>
                      </a:lnTo>
                      <a:lnTo>
                        <a:pt x="1752" y="6"/>
                      </a:lnTo>
                      <a:lnTo>
                        <a:pt x="1752" y="0"/>
                      </a:lnTo>
                      <a:close/>
                      <a:moveTo>
                        <a:pt x="1764" y="0"/>
                      </a:moveTo>
                      <a:lnTo>
                        <a:pt x="1770" y="0"/>
                      </a:lnTo>
                      <a:lnTo>
                        <a:pt x="1770" y="6"/>
                      </a:lnTo>
                      <a:lnTo>
                        <a:pt x="1764" y="6"/>
                      </a:lnTo>
                      <a:lnTo>
                        <a:pt x="1764" y="0"/>
                      </a:lnTo>
                      <a:close/>
                      <a:moveTo>
                        <a:pt x="1776" y="0"/>
                      </a:moveTo>
                      <a:lnTo>
                        <a:pt x="1782" y="0"/>
                      </a:lnTo>
                      <a:lnTo>
                        <a:pt x="1782" y="6"/>
                      </a:lnTo>
                      <a:lnTo>
                        <a:pt x="1776" y="6"/>
                      </a:lnTo>
                      <a:lnTo>
                        <a:pt x="1776" y="0"/>
                      </a:lnTo>
                      <a:close/>
                      <a:moveTo>
                        <a:pt x="1788" y="0"/>
                      </a:moveTo>
                      <a:lnTo>
                        <a:pt x="1794" y="0"/>
                      </a:lnTo>
                      <a:lnTo>
                        <a:pt x="1794" y="6"/>
                      </a:lnTo>
                      <a:lnTo>
                        <a:pt x="1788" y="6"/>
                      </a:lnTo>
                      <a:lnTo>
                        <a:pt x="1788" y="0"/>
                      </a:lnTo>
                      <a:close/>
                      <a:moveTo>
                        <a:pt x="1800" y="0"/>
                      </a:moveTo>
                      <a:lnTo>
                        <a:pt x="1806" y="0"/>
                      </a:lnTo>
                      <a:lnTo>
                        <a:pt x="1806" y="6"/>
                      </a:lnTo>
                      <a:lnTo>
                        <a:pt x="1800" y="6"/>
                      </a:lnTo>
                      <a:lnTo>
                        <a:pt x="1800" y="0"/>
                      </a:lnTo>
                      <a:close/>
                      <a:moveTo>
                        <a:pt x="1812" y="0"/>
                      </a:moveTo>
                      <a:lnTo>
                        <a:pt x="1818" y="0"/>
                      </a:lnTo>
                      <a:lnTo>
                        <a:pt x="1818" y="6"/>
                      </a:lnTo>
                      <a:lnTo>
                        <a:pt x="1812" y="6"/>
                      </a:lnTo>
                      <a:lnTo>
                        <a:pt x="1812" y="0"/>
                      </a:lnTo>
                      <a:close/>
                      <a:moveTo>
                        <a:pt x="1824" y="0"/>
                      </a:moveTo>
                      <a:lnTo>
                        <a:pt x="1830" y="0"/>
                      </a:lnTo>
                      <a:lnTo>
                        <a:pt x="1830" y="6"/>
                      </a:lnTo>
                      <a:lnTo>
                        <a:pt x="1824" y="6"/>
                      </a:lnTo>
                      <a:lnTo>
                        <a:pt x="1824" y="0"/>
                      </a:lnTo>
                      <a:close/>
                      <a:moveTo>
                        <a:pt x="1836" y="0"/>
                      </a:moveTo>
                      <a:lnTo>
                        <a:pt x="1842" y="0"/>
                      </a:lnTo>
                      <a:lnTo>
                        <a:pt x="1842" y="6"/>
                      </a:lnTo>
                      <a:lnTo>
                        <a:pt x="1836" y="6"/>
                      </a:lnTo>
                      <a:lnTo>
                        <a:pt x="1836" y="0"/>
                      </a:lnTo>
                      <a:close/>
                      <a:moveTo>
                        <a:pt x="1848" y="0"/>
                      </a:moveTo>
                      <a:lnTo>
                        <a:pt x="1854" y="0"/>
                      </a:lnTo>
                      <a:lnTo>
                        <a:pt x="1854" y="6"/>
                      </a:lnTo>
                      <a:lnTo>
                        <a:pt x="1848" y="6"/>
                      </a:lnTo>
                      <a:lnTo>
                        <a:pt x="1848" y="0"/>
                      </a:lnTo>
                      <a:close/>
                      <a:moveTo>
                        <a:pt x="1860" y="0"/>
                      </a:moveTo>
                      <a:lnTo>
                        <a:pt x="1866" y="0"/>
                      </a:lnTo>
                      <a:lnTo>
                        <a:pt x="1866" y="6"/>
                      </a:lnTo>
                      <a:lnTo>
                        <a:pt x="1860" y="6"/>
                      </a:lnTo>
                      <a:lnTo>
                        <a:pt x="1860" y="0"/>
                      </a:lnTo>
                      <a:close/>
                      <a:moveTo>
                        <a:pt x="1872" y="0"/>
                      </a:moveTo>
                      <a:lnTo>
                        <a:pt x="1878" y="0"/>
                      </a:lnTo>
                      <a:lnTo>
                        <a:pt x="1878" y="6"/>
                      </a:lnTo>
                      <a:lnTo>
                        <a:pt x="1872" y="6"/>
                      </a:lnTo>
                      <a:lnTo>
                        <a:pt x="1872" y="0"/>
                      </a:lnTo>
                      <a:close/>
                      <a:moveTo>
                        <a:pt x="1884" y="0"/>
                      </a:moveTo>
                      <a:lnTo>
                        <a:pt x="1890" y="0"/>
                      </a:lnTo>
                      <a:lnTo>
                        <a:pt x="1890" y="6"/>
                      </a:lnTo>
                      <a:lnTo>
                        <a:pt x="1884" y="6"/>
                      </a:lnTo>
                      <a:lnTo>
                        <a:pt x="1884" y="0"/>
                      </a:lnTo>
                      <a:close/>
                      <a:moveTo>
                        <a:pt x="1896" y="0"/>
                      </a:moveTo>
                      <a:lnTo>
                        <a:pt x="1902" y="0"/>
                      </a:lnTo>
                      <a:lnTo>
                        <a:pt x="1902" y="6"/>
                      </a:lnTo>
                      <a:lnTo>
                        <a:pt x="1896" y="6"/>
                      </a:lnTo>
                      <a:lnTo>
                        <a:pt x="1896" y="0"/>
                      </a:lnTo>
                      <a:close/>
                      <a:moveTo>
                        <a:pt x="1908" y="0"/>
                      </a:moveTo>
                      <a:lnTo>
                        <a:pt x="1914" y="0"/>
                      </a:lnTo>
                      <a:lnTo>
                        <a:pt x="1914" y="6"/>
                      </a:lnTo>
                      <a:lnTo>
                        <a:pt x="1908" y="6"/>
                      </a:lnTo>
                      <a:lnTo>
                        <a:pt x="1908" y="0"/>
                      </a:lnTo>
                      <a:close/>
                      <a:moveTo>
                        <a:pt x="1920" y="0"/>
                      </a:moveTo>
                      <a:lnTo>
                        <a:pt x="1926" y="0"/>
                      </a:lnTo>
                      <a:lnTo>
                        <a:pt x="1926" y="6"/>
                      </a:lnTo>
                      <a:lnTo>
                        <a:pt x="1920" y="6"/>
                      </a:lnTo>
                      <a:lnTo>
                        <a:pt x="1920" y="0"/>
                      </a:lnTo>
                      <a:close/>
                      <a:moveTo>
                        <a:pt x="1932" y="0"/>
                      </a:moveTo>
                      <a:lnTo>
                        <a:pt x="1938" y="0"/>
                      </a:lnTo>
                      <a:lnTo>
                        <a:pt x="1938" y="6"/>
                      </a:lnTo>
                      <a:lnTo>
                        <a:pt x="1932" y="6"/>
                      </a:lnTo>
                      <a:lnTo>
                        <a:pt x="1932" y="0"/>
                      </a:lnTo>
                      <a:close/>
                      <a:moveTo>
                        <a:pt x="1944" y="0"/>
                      </a:moveTo>
                      <a:lnTo>
                        <a:pt x="1950" y="0"/>
                      </a:lnTo>
                      <a:lnTo>
                        <a:pt x="1950" y="6"/>
                      </a:lnTo>
                      <a:lnTo>
                        <a:pt x="1944" y="6"/>
                      </a:lnTo>
                      <a:lnTo>
                        <a:pt x="1944" y="0"/>
                      </a:lnTo>
                      <a:close/>
                      <a:moveTo>
                        <a:pt x="1956" y="0"/>
                      </a:moveTo>
                      <a:lnTo>
                        <a:pt x="1962" y="0"/>
                      </a:lnTo>
                      <a:lnTo>
                        <a:pt x="1962" y="6"/>
                      </a:lnTo>
                      <a:lnTo>
                        <a:pt x="1956" y="6"/>
                      </a:lnTo>
                      <a:lnTo>
                        <a:pt x="1956" y="0"/>
                      </a:lnTo>
                      <a:close/>
                      <a:moveTo>
                        <a:pt x="1968" y="0"/>
                      </a:moveTo>
                      <a:lnTo>
                        <a:pt x="1974" y="0"/>
                      </a:lnTo>
                      <a:lnTo>
                        <a:pt x="1974" y="6"/>
                      </a:lnTo>
                      <a:lnTo>
                        <a:pt x="1968" y="6"/>
                      </a:lnTo>
                      <a:lnTo>
                        <a:pt x="1968" y="0"/>
                      </a:lnTo>
                      <a:close/>
                      <a:moveTo>
                        <a:pt x="1980" y="0"/>
                      </a:moveTo>
                      <a:lnTo>
                        <a:pt x="1986" y="0"/>
                      </a:lnTo>
                      <a:lnTo>
                        <a:pt x="1986" y="6"/>
                      </a:lnTo>
                      <a:lnTo>
                        <a:pt x="1980" y="6"/>
                      </a:lnTo>
                      <a:lnTo>
                        <a:pt x="1980" y="0"/>
                      </a:lnTo>
                      <a:close/>
                      <a:moveTo>
                        <a:pt x="1992" y="0"/>
                      </a:moveTo>
                      <a:lnTo>
                        <a:pt x="1998" y="0"/>
                      </a:lnTo>
                      <a:lnTo>
                        <a:pt x="1998" y="6"/>
                      </a:lnTo>
                      <a:lnTo>
                        <a:pt x="1992" y="6"/>
                      </a:lnTo>
                      <a:lnTo>
                        <a:pt x="1992" y="0"/>
                      </a:lnTo>
                      <a:close/>
                      <a:moveTo>
                        <a:pt x="2004" y="0"/>
                      </a:moveTo>
                      <a:lnTo>
                        <a:pt x="2010" y="0"/>
                      </a:lnTo>
                      <a:lnTo>
                        <a:pt x="2010" y="6"/>
                      </a:lnTo>
                      <a:lnTo>
                        <a:pt x="2004" y="6"/>
                      </a:lnTo>
                      <a:lnTo>
                        <a:pt x="2004" y="0"/>
                      </a:lnTo>
                      <a:close/>
                      <a:moveTo>
                        <a:pt x="2016" y="0"/>
                      </a:moveTo>
                      <a:lnTo>
                        <a:pt x="2022" y="0"/>
                      </a:lnTo>
                      <a:lnTo>
                        <a:pt x="2022" y="6"/>
                      </a:lnTo>
                      <a:lnTo>
                        <a:pt x="2016" y="6"/>
                      </a:lnTo>
                      <a:lnTo>
                        <a:pt x="2016" y="0"/>
                      </a:lnTo>
                      <a:close/>
                      <a:moveTo>
                        <a:pt x="2028" y="0"/>
                      </a:moveTo>
                      <a:lnTo>
                        <a:pt x="2034" y="0"/>
                      </a:lnTo>
                      <a:lnTo>
                        <a:pt x="2034" y="6"/>
                      </a:lnTo>
                      <a:lnTo>
                        <a:pt x="2028" y="6"/>
                      </a:lnTo>
                      <a:lnTo>
                        <a:pt x="2028" y="0"/>
                      </a:lnTo>
                      <a:close/>
                      <a:moveTo>
                        <a:pt x="2040" y="0"/>
                      </a:moveTo>
                      <a:lnTo>
                        <a:pt x="2046" y="0"/>
                      </a:lnTo>
                      <a:lnTo>
                        <a:pt x="2046" y="6"/>
                      </a:lnTo>
                      <a:lnTo>
                        <a:pt x="2040" y="6"/>
                      </a:lnTo>
                      <a:lnTo>
                        <a:pt x="2040" y="0"/>
                      </a:lnTo>
                      <a:close/>
                      <a:moveTo>
                        <a:pt x="2052" y="0"/>
                      </a:moveTo>
                      <a:lnTo>
                        <a:pt x="2058" y="0"/>
                      </a:lnTo>
                      <a:lnTo>
                        <a:pt x="2058" y="6"/>
                      </a:lnTo>
                      <a:lnTo>
                        <a:pt x="2052" y="6"/>
                      </a:lnTo>
                      <a:lnTo>
                        <a:pt x="2052" y="0"/>
                      </a:lnTo>
                      <a:close/>
                      <a:moveTo>
                        <a:pt x="2064" y="0"/>
                      </a:moveTo>
                      <a:lnTo>
                        <a:pt x="2070" y="0"/>
                      </a:lnTo>
                      <a:lnTo>
                        <a:pt x="2070" y="6"/>
                      </a:lnTo>
                      <a:lnTo>
                        <a:pt x="2064" y="6"/>
                      </a:lnTo>
                      <a:lnTo>
                        <a:pt x="2064" y="0"/>
                      </a:lnTo>
                      <a:close/>
                      <a:moveTo>
                        <a:pt x="2076" y="0"/>
                      </a:moveTo>
                      <a:lnTo>
                        <a:pt x="2082" y="0"/>
                      </a:lnTo>
                      <a:lnTo>
                        <a:pt x="2082" y="6"/>
                      </a:lnTo>
                      <a:lnTo>
                        <a:pt x="2076" y="6"/>
                      </a:lnTo>
                      <a:lnTo>
                        <a:pt x="2076" y="0"/>
                      </a:lnTo>
                      <a:close/>
                      <a:moveTo>
                        <a:pt x="2088" y="0"/>
                      </a:moveTo>
                      <a:lnTo>
                        <a:pt x="2094" y="0"/>
                      </a:lnTo>
                      <a:lnTo>
                        <a:pt x="2094" y="6"/>
                      </a:lnTo>
                      <a:lnTo>
                        <a:pt x="2088" y="6"/>
                      </a:lnTo>
                      <a:lnTo>
                        <a:pt x="2088" y="0"/>
                      </a:lnTo>
                      <a:close/>
                      <a:moveTo>
                        <a:pt x="2100" y="0"/>
                      </a:moveTo>
                      <a:lnTo>
                        <a:pt x="2106" y="0"/>
                      </a:lnTo>
                      <a:lnTo>
                        <a:pt x="2106" y="6"/>
                      </a:lnTo>
                      <a:lnTo>
                        <a:pt x="2100" y="6"/>
                      </a:lnTo>
                      <a:lnTo>
                        <a:pt x="2100" y="0"/>
                      </a:lnTo>
                      <a:close/>
                      <a:moveTo>
                        <a:pt x="2112" y="0"/>
                      </a:moveTo>
                      <a:lnTo>
                        <a:pt x="2118" y="0"/>
                      </a:lnTo>
                      <a:lnTo>
                        <a:pt x="2118" y="6"/>
                      </a:lnTo>
                      <a:lnTo>
                        <a:pt x="2112" y="6"/>
                      </a:lnTo>
                      <a:lnTo>
                        <a:pt x="2112" y="0"/>
                      </a:lnTo>
                      <a:close/>
                      <a:moveTo>
                        <a:pt x="2124" y="0"/>
                      </a:moveTo>
                      <a:lnTo>
                        <a:pt x="2130" y="0"/>
                      </a:lnTo>
                      <a:lnTo>
                        <a:pt x="2130" y="6"/>
                      </a:lnTo>
                      <a:lnTo>
                        <a:pt x="2124" y="6"/>
                      </a:lnTo>
                      <a:lnTo>
                        <a:pt x="2124" y="0"/>
                      </a:lnTo>
                      <a:close/>
                      <a:moveTo>
                        <a:pt x="2136" y="0"/>
                      </a:moveTo>
                      <a:lnTo>
                        <a:pt x="2142" y="0"/>
                      </a:lnTo>
                      <a:lnTo>
                        <a:pt x="2142" y="6"/>
                      </a:lnTo>
                      <a:lnTo>
                        <a:pt x="2136" y="6"/>
                      </a:lnTo>
                      <a:lnTo>
                        <a:pt x="2136" y="0"/>
                      </a:lnTo>
                      <a:close/>
                      <a:moveTo>
                        <a:pt x="2148" y="0"/>
                      </a:moveTo>
                      <a:lnTo>
                        <a:pt x="2154" y="0"/>
                      </a:lnTo>
                      <a:lnTo>
                        <a:pt x="2154" y="6"/>
                      </a:lnTo>
                      <a:lnTo>
                        <a:pt x="2148" y="6"/>
                      </a:lnTo>
                      <a:lnTo>
                        <a:pt x="2148" y="0"/>
                      </a:lnTo>
                      <a:close/>
                      <a:moveTo>
                        <a:pt x="2160" y="0"/>
                      </a:moveTo>
                      <a:lnTo>
                        <a:pt x="2166" y="0"/>
                      </a:lnTo>
                      <a:lnTo>
                        <a:pt x="2166" y="6"/>
                      </a:lnTo>
                      <a:lnTo>
                        <a:pt x="2160" y="6"/>
                      </a:lnTo>
                      <a:lnTo>
                        <a:pt x="2160" y="0"/>
                      </a:lnTo>
                      <a:close/>
                      <a:moveTo>
                        <a:pt x="2172" y="0"/>
                      </a:moveTo>
                      <a:lnTo>
                        <a:pt x="2178" y="0"/>
                      </a:lnTo>
                      <a:lnTo>
                        <a:pt x="2178" y="6"/>
                      </a:lnTo>
                      <a:lnTo>
                        <a:pt x="2172" y="6"/>
                      </a:lnTo>
                      <a:lnTo>
                        <a:pt x="2172" y="0"/>
                      </a:lnTo>
                      <a:close/>
                      <a:moveTo>
                        <a:pt x="2184" y="0"/>
                      </a:moveTo>
                      <a:lnTo>
                        <a:pt x="2190" y="0"/>
                      </a:lnTo>
                      <a:lnTo>
                        <a:pt x="2190" y="6"/>
                      </a:lnTo>
                      <a:lnTo>
                        <a:pt x="2184" y="6"/>
                      </a:lnTo>
                      <a:lnTo>
                        <a:pt x="2184" y="0"/>
                      </a:lnTo>
                      <a:close/>
                      <a:moveTo>
                        <a:pt x="2196" y="0"/>
                      </a:moveTo>
                      <a:lnTo>
                        <a:pt x="2202" y="0"/>
                      </a:lnTo>
                      <a:lnTo>
                        <a:pt x="2202" y="6"/>
                      </a:lnTo>
                      <a:lnTo>
                        <a:pt x="2196" y="6"/>
                      </a:lnTo>
                      <a:lnTo>
                        <a:pt x="2196" y="0"/>
                      </a:lnTo>
                      <a:close/>
                      <a:moveTo>
                        <a:pt x="2208" y="0"/>
                      </a:moveTo>
                      <a:lnTo>
                        <a:pt x="2214" y="0"/>
                      </a:lnTo>
                      <a:lnTo>
                        <a:pt x="2214" y="6"/>
                      </a:lnTo>
                      <a:lnTo>
                        <a:pt x="2208" y="6"/>
                      </a:lnTo>
                      <a:lnTo>
                        <a:pt x="2208" y="0"/>
                      </a:lnTo>
                      <a:close/>
                      <a:moveTo>
                        <a:pt x="2220" y="0"/>
                      </a:moveTo>
                      <a:lnTo>
                        <a:pt x="2226" y="0"/>
                      </a:lnTo>
                      <a:lnTo>
                        <a:pt x="2226" y="6"/>
                      </a:lnTo>
                      <a:lnTo>
                        <a:pt x="2220" y="6"/>
                      </a:lnTo>
                      <a:lnTo>
                        <a:pt x="2220" y="0"/>
                      </a:lnTo>
                      <a:close/>
                      <a:moveTo>
                        <a:pt x="2232" y="0"/>
                      </a:moveTo>
                      <a:lnTo>
                        <a:pt x="2238" y="0"/>
                      </a:lnTo>
                      <a:lnTo>
                        <a:pt x="2238" y="6"/>
                      </a:lnTo>
                      <a:lnTo>
                        <a:pt x="2232" y="6"/>
                      </a:lnTo>
                      <a:lnTo>
                        <a:pt x="2232" y="0"/>
                      </a:lnTo>
                      <a:close/>
                      <a:moveTo>
                        <a:pt x="2244" y="0"/>
                      </a:moveTo>
                      <a:lnTo>
                        <a:pt x="2250" y="0"/>
                      </a:lnTo>
                      <a:lnTo>
                        <a:pt x="2250" y="6"/>
                      </a:lnTo>
                      <a:lnTo>
                        <a:pt x="2244" y="6"/>
                      </a:lnTo>
                      <a:lnTo>
                        <a:pt x="2244" y="0"/>
                      </a:lnTo>
                      <a:close/>
                      <a:moveTo>
                        <a:pt x="2256" y="0"/>
                      </a:moveTo>
                      <a:lnTo>
                        <a:pt x="2262" y="0"/>
                      </a:lnTo>
                      <a:lnTo>
                        <a:pt x="2262" y="6"/>
                      </a:lnTo>
                      <a:lnTo>
                        <a:pt x="2256" y="6"/>
                      </a:lnTo>
                      <a:lnTo>
                        <a:pt x="2256" y="0"/>
                      </a:lnTo>
                      <a:close/>
                      <a:moveTo>
                        <a:pt x="2268" y="0"/>
                      </a:moveTo>
                      <a:lnTo>
                        <a:pt x="2274" y="0"/>
                      </a:lnTo>
                      <a:lnTo>
                        <a:pt x="2274" y="6"/>
                      </a:lnTo>
                      <a:lnTo>
                        <a:pt x="2268" y="6"/>
                      </a:lnTo>
                      <a:lnTo>
                        <a:pt x="2268" y="0"/>
                      </a:lnTo>
                      <a:close/>
                      <a:moveTo>
                        <a:pt x="2280" y="0"/>
                      </a:moveTo>
                      <a:lnTo>
                        <a:pt x="2286" y="0"/>
                      </a:lnTo>
                      <a:lnTo>
                        <a:pt x="2286" y="6"/>
                      </a:lnTo>
                      <a:lnTo>
                        <a:pt x="2280" y="6"/>
                      </a:lnTo>
                      <a:lnTo>
                        <a:pt x="2280" y="0"/>
                      </a:lnTo>
                      <a:close/>
                      <a:moveTo>
                        <a:pt x="2292" y="0"/>
                      </a:moveTo>
                      <a:lnTo>
                        <a:pt x="2298" y="0"/>
                      </a:lnTo>
                      <a:lnTo>
                        <a:pt x="2298" y="6"/>
                      </a:lnTo>
                      <a:lnTo>
                        <a:pt x="2292" y="6"/>
                      </a:lnTo>
                      <a:lnTo>
                        <a:pt x="2292" y="0"/>
                      </a:lnTo>
                      <a:close/>
                      <a:moveTo>
                        <a:pt x="2304" y="0"/>
                      </a:moveTo>
                      <a:lnTo>
                        <a:pt x="2310" y="0"/>
                      </a:lnTo>
                      <a:lnTo>
                        <a:pt x="2310" y="6"/>
                      </a:lnTo>
                      <a:lnTo>
                        <a:pt x="2304" y="6"/>
                      </a:lnTo>
                      <a:lnTo>
                        <a:pt x="2304" y="0"/>
                      </a:lnTo>
                      <a:close/>
                      <a:moveTo>
                        <a:pt x="2316" y="0"/>
                      </a:moveTo>
                      <a:lnTo>
                        <a:pt x="2322" y="0"/>
                      </a:lnTo>
                      <a:lnTo>
                        <a:pt x="2322" y="6"/>
                      </a:lnTo>
                      <a:lnTo>
                        <a:pt x="2316" y="6"/>
                      </a:lnTo>
                      <a:lnTo>
                        <a:pt x="2316" y="0"/>
                      </a:lnTo>
                      <a:close/>
                      <a:moveTo>
                        <a:pt x="2328" y="0"/>
                      </a:moveTo>
                      <a:lnTo>
                        <a:pt x="2334" y="0"/>
                      </a:lnTo>
                      <a:lnTo>
                        <a:pt x="2334" y="6"/>
                      </a:lnTo>
                      <a:lnTo>
                        <a:pt x="2328" y="6"/>
                      </a:lnTo>
                      <a:lnTo>
                        <a:pt x="2328" y="0"/>
                      </a:lnTo>
                      <a:close/>
                      <a:moveTo>
                        <a:pt x="2340" y="0"/>
                      </a:moveTo>
                      <a:lnTo>
                        <a:pt x="2346" y="0"/>
                      </a:lnTo>
                      <a:lnTo>
                        <a:pt x="2346" y="6"/>
                      </a:lnTo>
                      <a:lnTo>
                        <a:pt x="2340" y="6"/>
                      </a:lnTo>
                      <a:lnTo>
                        <a:pt x="2340" y="0"/>
                      </a:lnTo>
                      <a:close/>
                      <a:moveTo>
                        <a:pt x="2352" y="0"/>
                      </a:moveTo>
                      <a:lnTo>
                        <a:pt x="2358" y="0"/>
                      </a:lnTo>
                      <a:lnTo>
                        <a:pt x="2358" y="6"/>
                      </a:lnTo>
                      <a:lnTo>
                        <a:pt x="2352" y="6"/>
                      </a:lnTo>
                      <a:lnTo>
                        <a:pt x="2352" y="0"/>
                      </a:lnTo>
                      <a:close/>
                      <a:moveTo>
                        <a:pt x="2364" y="0"/>
                      </a:moveTo>
                      <a:lnTo>
                        <a:pt x="2370" y="0"/>
                      </a:lnTo>
                      <a:lnTo>
                        <a:pt x="2370" y="6"/>
                      </a:lnTo>
                      <a:lnTo>
                        <a:pt x="2364" y="6"/>
                      </a:lnTo>
                      <a:lnTo>
                        <a:pt x="2364" y="0"/>
                      </a:lnTo>
                      <a:close/>
                      <a:moveTo>
                        <a:pt x="2376" y="0"/>
                      </a:moveTo>
                      <a:lnTo>
                        <a:pt x="2382" y="0"/>
                      </a:lnTo>
                      <a:lnTo>
                        <a:pt x="2382" y="6"/>
                      </a:lnTo>
                      <a:lnTo>
                        <a:pt x="2376" y="6"/>
                      </a:lnTo>
                      <a:lnTo>
                        <a:pt x="2376" y="0"/>
                      </a:lnTo>
                      <a:close/>
                      <a:moveTo>
                        <a:pt x="2388" y="0"/>
                      </a:moveTo>
                      <a:lnTo>
                        <a:pt x="2394" y="0"/>
                      </a:lnTo>
                      <a:lnTo>
                        <a:pt x="2394" y="6"/>
                      </a:lnTo>
                      <a:lnTo>
                        <a:pt x="2388" y="6"/>
                      </a:lnTo>
                      <a:lnTo>
                        <a:pt x="2388" y="0"/>
                      </a:lnTo>
                      <a:close/>
                      <a:moveTo>
                        <a:pt x="2400" y="0"/>
                      </a:moveTo>
                      <a:lnTo>
                        <a:pt x="2406" y="0"/>
                      </a:lnTo>
                      <a:lnTo>
                        <a:pt x="2406" y="6"/>
                      </a:lnTo>
                      <a:lnTo>
                        <a:pt x="2400" y="6"/>
                      </a:lnTo>
                      <a:lnTo>
                        <a:pt x="2400" y="0"/>
                      </a:lnTo>
                      <a:close/>
                      <a:moveTo>
                        <a:pt x="2412" y="0"/>
                      </a:moveTo>
                      <a:lnTo>
                        <a:pt x="2418" y="0"/>
                      </a:lnTo>
                      <a:lnTo>
                        <a:pt x="2418" y="6"/>
                      </a:lnTo>
                      <a:lnTo>
                        <a:pt x="2412" y="6"/>
                      </a:lnTo>
                      <a:lnTo>
                        <a:pt x="2412" y="0"/>
                      </a:lnTo>
                      <a:close/>
                      <a:moveTo>
                        <a:pt x="2424" y="0"/>
                      </a:moveTo>
                      <a:lnTo>
                        <a:pt x="2430" y="0"/>
                      </a:lnTo>
                      <a:lnTo>
                        <a:pt x="2430" y="6"/>
                      </a:lnTo>
                      <a:lnTo>
                        <a:pt x="2424" y="6"/>
                      </a:lnTo>
                      <a:lnTo>
                        <a:pt x="2424" y="0"/>
                      </a:lnTo>
                      <a:close/>
                      <a:moveTo>
                        <a:pt x="2436" y="0"/>
                      </a:moveTo>
                      <a:lnTo>
                        <a:pt x="2442" y="0"/>
                      </a:lnTo>
                      <a:lnTo>
                        <a:pt x="2442" y="6"/>
                      </a:lnTo>
                      <a:lnTo>
                        <a:pt x="2436" y="6"/>
                      </a:lnTo>
                      <a:lnTo>
                        <a:pt x="2436" y="0"/>
                      </a:lnTo>
                      <a:close/>
                      <a:moveTo>
                        <a:pt x="2448" y="0"/>
                      </a:moveTo>
                      <a:lnTo>
                        <a:pt x="2454" y="0"/>
                      </a:lnTo>
                      <a:lnTo>
                        <a:pt x="2454" y="6"/>
                      </a:lnTo>
                      <a:lnTo>
                        <a:pt x="2448" y="6"/>
                      </a:lnTo>
                      <a:lnTo>
                        <a:pt x="2448" y="0"/>
                      </a:lnTo>
                      <a:close/>
                      <a:moveTo>
                        <a:pt x="2460" y="0"/>
                      </a:moveTo>
                      <a:lnTo>
                        <a:pt x="2466" y="0"/>
                      </a:lnTo>
                      <a:lnTo>
                        <a:pt x="2466" y="6"/>
                      </a:lnTo>
                      <a:lnTo>
                        <a:pt x="2460" y="6"/>
                      </a:lnTo>
                      <a:lnTo>
                        <a:pt x="2460" y="0"/>
                      </a:lnTo>
                      <a:close/>
                      <a:moveTo>
                        <a:pt x="2472" y="0"/>
                      </a:moveTo>
                      <a:lnTo>
                        <a:pt x="2478" y="0"/>
                      </a:lnTo>
                      <a:lnTo>
                        <a:pt x="2478" y="6"/>
                      </a:lnTo>
                      <a:lnTo>
                        <a:pt x="2472" y="6"/>
                      </a:lnTo>
                      <a:lnTo>
                        <a:pt x="2472" y="0"/>
                      </a:lnTo>
                      <a:close/>
                      <a:moveTo>
                        <a:pt x="2484" y="0"/>
                      </a:moveTo>
                      <a:lnTo>
                        <a:pt x="2490" y="0"/>
                      </a:lnTo>
                      <a:lnTo>
                        <a:pt x="2490" y="6"/>
                      </a:lnTo>
                      <a:lnTo>
                        <a:pt x="2484" y="6"/>
                      </a:lnTo>
                      <a:lnTo>
                        <a:pt x="2484" y="0"/>
                      </a:lnTo>
                      <a:close/>
                      <a:moveTo>
                        <a:pt x="2496" y="0"/>
                      </a:moveTo>
                      <a:lnTo>
                        <a:pt x="2502" y="0"/>
                      </a:lnTo>
                      <a:lnTo>
                        <a:pt x="2502" y="6"/>
                      </a:lnTo>
                      <a:lnTo>
                        <a:pt x="2496" y="6"/>
                      </a:lnTo>
                      <a:lnTo>
                        <a:pt x="2496" y="0"/>
                      </a:lnTo>
                      <a:close/>
                      <a:moveTo>
                        <a:pt x="2508" y="0"/>
                      </a:moveTo>
                      <a:lnTo>
                        <a:pt x="2514" y="0"/>
                      </a:lnTo>
                      <a:lnTo>
                        <a:pt x="2514" y="6"/>
                      </a:lnTo>
                      <a:lnTo>
                        <a:pt x="2508" y="6"/>
                      </a:lnTo>
                      <a:lnTo>
                        <a:pt x="2508" y="0"/>
                      </a:lnTo>
                      <a:close/>
                      <a:moveTo>
                        <a:pt x="2520" y="0"/>
                      </a:moveTo>
                      <a:lnTo>
                        <a:pt x="2526" y="0"/>
                      </a:lnTo>
                      <a:lnTo>
                        <a:pt x="2526" y="6"/>
                      </a:lnTo>
                      <a:lnTo>
                        <a:pt x="2520" y="6"/>
                      </a:lnTo>
                      <a:lnTo>
                        <a:pt x="2520" y="0"/>
                      </a:lnTo>
                      <a:close/>
                      <a:moveTo>
                        <a:pt x="2532" y="0"/>
                      </a:moveTo>
                      <a:lnTo>
                        <a:pt x="2538" y="0"/>
                      </a:lnTo>
                      <a:lnTo>
                        <a:pt x="2538" y="6"/>
                      </a:lnTo>
                      <a:lnTo>
                        <a:pt x="2532" y="6"/>
                      </a:lnTo>
                      <a:lnTo>
                        <a:pt x="2532" y="0"/>
                      </a:lnTo>
                      <a:close/>
                      <a:moveTo>
                        <a:pt x="2544" y="0"/>
                      </a:moveTo>
                      <a:lnTo>
                        <a:pt x="2550" y="0"/>
                      </a:lnTo>
                      <a:lnTo>
                        <a:pt x="2550" y="6"/>
                      </a:lnTo>
                      <a:lnTo>
                        <a:pt x="2544" y="6"/>
                      </a:lnTo>
                      <a:lnTo>
                        <a:pt x="2544" y="0"/>
                      </a:lnTo>
                      <a:close/>
                      <a:moveTo>
                        <a:pt x="2556" y="0"/>
                      </a:moveTo>
                      <a:lnTo>
                        <a:pt x="2562" y="0"/>
                      </a:lnTo>
                      <a:lnTo>
                        <a:pt x="2562" y="6"/>
                      </a:lnTo>
                      <a:lnTo>
                        <a:pt x="2556" y="6"/>
                      </a:lnTo>
                      <a:lnTo>
                        <a:pt x="2556" y="0"/>
                      </a:lnTo>
                      <a:close/>
                      <a:moveTo>
                        <a:pt x="2568" y="0"/>
                      </a:moveTo>
                      <a:lnTo>
                        <a:pt x="2574" y="0"/>
                      </a:lnTo>
                      <a:lnTo>
                        <a:pt x="2574" y="6"/>
                      </a:lnTo>
                      <a:lnTo>
                        <a:pt x="2568" y="6"/>
                      </a:lnTo>
                      <a:lnTo>
                        <a:pt x="2568" y="0"/>
                      </a:lnTo>
                      <a:close/>
                      <a:moveTo>
                        <a:pt x="2580" y="0"/>
                      </a:moveTo>
                      <a:lnTo>
                        <a:pt x="2583" y="0"/>
                      </a:lnTo>
                      <a:lnTo>
                        <a:pt x="2583" y="6"/>
                      </a:lnTo>
                      <a:lnTo>
                        <a:pt x="2580" y="6"/>
                      </a:lnTo>
                      <a:lnTo>
                        <a:pt x="2580" y="0"/>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62"/>
                <p:cNvSpPr>
                  <a:spLocks noEditPoints="1"/>
                </p:cNvSpPr>
                <p:nvPr/>
              </p:nvSpPr>
              <p:spPr bwMode="auto">
                <a:xfrm>
                  <a:off x="-80962" y="5937250"/>
                  <a:ext cx="4100513" cy="9525"/>
                </a:xfrm>
                <a:custGeom>
                  <a:avLst/>
                  <a:gdLst/>
                  <a:ahLst/>
                  <a:cxnLst>
                    <a:cxn ang="0">
                      <a:pos x="2541" y="6"/>
                    </a:cxn>
                    <a:cxn ang="0">
                      <a:pos x="2511" y="0"/>
                    </a:cxn>
                    <a:cxn ang="0">
                      <a:pos x="2463" y="6"/>
                    </a:cxn>
                    <a:cxn ang="0">
                      <a:pos x="2421" y="0"/>
                    </a:cxn>
                    <a:cxn ang="0">
                      <a:pos x="2391" y="6"/>
                    </a:cxn>
                    <a:cxn ang="0">
                      <a:pos x="2337" y="6"/>
                    </a:cxn>
                    <a:cxn ang="0">
                      <a:pos x="2307" y="0"/>
                    </a:cxn>
                    <a:cxn ang="0">
                      <a:pos x="2259" y="6"/>
                    </a:cxn>
                    <a:cxn ang="0">
                      <a:pos x="2217" y="0"/>
                    </a:cxn>
                    <a:cxn ang="0">
                      <a:pos x="2187" y="6"/>
                    </a:cxn>
                    <a:cxn ang="0">
                      <a:pos x="2133" y="6"/>
                    </a:cxn>
                    <a:cxn ang="0">
                      <a:pos x="2103" y="0"/>
                    </a:cxn>
                    <a:cxn ang="0">
                      <a:pos x="2055" y="6"/>
                    </a:cxn>
                    <a:cxn ang="0">
                      <a:pos x="2013" y="0"/>
                    </a:cxn>
                    <a:cxn ang="0">
                      <a:pos x="1983" y="6"/>
                    </a:cxn>
                    <a:cxn ang="0">
                      <a:pos x="1929" y="6"/>
                    </a:cxn>
                    <a:cxn ang="0">
                      <a:pos x="1899" y="0"/>
                    </a:cxn>
                    <a:cxn ang="0">
                      <a:pos x="1851" y="6"/>
                    </a:cxn>
                    <a:cxn ang="0">
                      <a:pos x="1809" y="0"/>
                    </a:cxn>
                    <a:cxn ang="0">
                      <a:pos x="1779" y="6"/>
                    </a:cxn>
                    <a:cxn ang="0">
                      <a:pos x="1725" y="6"/>
                    </a:cxn>
                    <a:cxn ang="0">
                      <a:pos x="1695" y="0"/>
                    </a:cxn>
                    <a:cxn ang="0">
                      <a:pos x="1647" y="6"/>
                    </a:cxn>
                    <a:cxn ang="0">
                      <a:pos x="1605" y="0"/>
                    </a:cxn>
                    <a:cxn ang="0">
                      <a:pos x="1575" y="6"/>
                    </a:cxn>
                    <a:cxn ang="0">
                      <a:pos x="1521" y="6"/>
                    </a:cxn>
                    <a:cxn ang="0">
                      <a:pos x="1491" y="0"/>
                    </a:cxn>
                    <a:cxn ang="0">
                      <a:pos x="1443" y="6"/>
                    </a:cxn>
                    <a:cxn ang="0">
                      <a:pos x="1401" y="0"/>
                    </a:cxn>
                    <a:cxn ang="0">
                      <a:pos x="1371" y="6"/>
                    </a:cxn>
                    <a:cxn ang="0">
                      <a:pos x="1317" y="6"/>
                    </a:cxn>
                    <a:cxn ang="0">
                      <a:pos x="1287" y="0"/>
                    </a:cxn>
                    <a:cxn ang="0">
                      <a:pos x="1239" y="6"/>
                    </a:cxn>
                    <a:cxn ang="0">
                      <a:pos x="1197" y="0"/>
                    </a:cxn>
                    <a:cxn ang="0">
                      <a:pos x="1167" y="6"/>
                    </a:cxn>
                    <a:cxn ang="0">
                      <a:pos x="1113" y="6"/>
                    </a:cxn>
                    <a:cxn ang="0">
                      <a:pos x="1083" y="0"/>
                    </a:cxn>
                    <a:cxn ang="0">
                      <a:pos x="1035" y="6"/>
                    </a:cxn>
                    <a:cxn ang="0">
                      <a:pos x="993" y="0"/>
                    </a:cxn>
                    <a:cxn ang="0">
                      <a:pos x="963" y="6"/>
                    </a:cxn>
                    <a:cxn ang="0">
                      <a:pos x="909" y="6"/>
                    </a:cxn>
                    <a:cxn ang="0">
                      <a:pos x="879" y="0"/>
                    </a:cxn>
                    <a:cxn ang="0">
                      <a:pos x="831" y="6"/>
                    </a:cxn>
                    <a:cxn ang="0">
                      <a:pos x="789" y="0"/>
                    </a:cxn>
                    <a:cxn ang="0">
                      <a:pos x="759" y="6"/>
                    </a:cxn>
                    <a:cxn ang="0">
                      <a:pos x="705" y="6"/>
                    </a:cxn>
                    <a:cxn ang="0">
                      <a:pos x="675" y="0"/>
                    </a:cxn>
                    <a:cxn ang="0">
                      <a:pos x="627" y="6"/>
                    </a:cxn>
                    <a:cxn ang="0">
                      <a:pos x="585" y="0"/>
                    </a:cxn>
                    <a:cxn ang="0">
                      <a:pos x="555" y="6"/>
                    </a:cxn>
                    <a:cxn ang="0">
                      <a:pos x="501" y="6"/>
                    </a:cxn>
                    <a:cxn ang="0">
                      <a:pos x="471" y="0"/>
                    </a:cxn>
                    <a:cxn ang="0">
                      <a:pos x="423" y="6"/>
                    </a:cxn>
                    <a:cxn ang="0">
                      <a:pos x="381" y="0"/>
                    </a:cxn>
                    <a:cxn ang="0">
                      <a:pos x="351" y="6"/>
                    </a:cxn>
                    <a:cxn ang="0">
                      <a:pos x="297" y="6"/>
                    </a:cxn>
                    <a:cxn ang="0">
                      <a:pos x="267" y="0"/>
                    </a:cxn>
                    <a:cxn ang="0">
                      <a:pos x="219" y="6"/>
                    </a:cxn>
                    <a:cxn ang="0">
                      <a:pos x="177" y="0"/>
                    </a:cxn>
                    <a:cxn ang="0">
                      <a:pos x="147" y="6"/>
                    </a:cxn>
                    <a:cxn ang="0">
                      <a:pos x="93" y="6"/>
                    </a:cxn>
                    <a:cxn ang="0">
                      <a:pos x="63" y="0"/>
                    </a:cxn>
                    <a:cxn ang="0">
                      <a:pos x="15" y="6"/>
                    </a:cxn>
                  </a:cxnLst>
                  <a:rect l="0" t="0" r="r" b="b"/>
                  <a:pathLst>
                    <a:path w="2583" h="6">
                      <a:moveTo>
                        <a:pt x="2583" y="6"/>
                      </a:moveTo>
                      <a:lnTo>
                        <a:pt x="2577" y="6"/>
                      </a:lnTo>
                      <a:lnTo>
                        <a:pt x="2577" y="0"/>
                      </a:lnTo>
                      <a:lnTo>
                        <a:pt x="2583" y="0"/>
                      </a:lnTo>
                      <a:lnTo>
                        <a:pt x="2583" y="6"/>
                      </a:lnTo>
                      <a:close/>
                      <a:moveTo>
                        <a:pt x="2571" y="6"/>
                      </a:moveTo>
                      <a:lnTo>
                        <a:pt x="2565" y="6"/>
                      </a:lnTo>
                      <a:lnTo>
                        <a:pt x="2565" y="0"/>
                      </a:lnTo>
                      <a:lnTo>
                        <a:pt x="2571" y="0"/>
                      </a:lnTo>
                      <a:lnTo>
                        <a:pt x="2571" y="6"/>
                      </a:lnTo>
                      <a:close/>
                      <a:moveTo>
                        <a:pt x="2559" y="6"/>
                      </a:moveTo>
                      <a:lnTo>
                        <a:pt x="2553" y="6"/>
                      </a:lnTo>
                      <a:lnTo>
                        <a:pt x="2553" y="0"/>
                      </a:lnTo>
                      <a:lnTo>
                        <a:pt x="2559" y="0"/>
                      </a:lnTo>
                      <a:lnTo>
                        <a:pt x="2559" y="6"/>
                      </a:lnTo>
                      <a:close/>
                      <a:moveTo>
                        <a:pt x="2547" y="6"/>
                      </a:moveTo>
                      <a:lnTo>
                        <a:pt x="2541" y="6"/>
                      </a:lnTo>
                      <a:lnTo>
                        <a:pt x="2541" y="0"/>
                      </a:lnTo>
                      <a:lnTo>
                        <a:pt x="2547" y="0"/>
                      </a:lnTo>
                      <a:lnTo>
                        <a:pt x="2547" y="6"/>
                      </a:lnTo>
                      <a:close/>
                      <a:moveTo>
                        <a:pt x="2535" y="6"/>
                      </a:moveTo>
                      <a:lnTo>
                        <a:pt x="2529" y="6"/>
                      </a:lnTo>
                      <a:lnTo>
                        <a:pt x="2529" y="0"/>
                      </a:lnTo>
                      <a:lnTo>
                        <a:pt x="2535" y="0"/>
                      </a:lnTo>
                      <a:lnTo>
                        <a:pt x="2535" y="6"/>
                      </a:lnTo>
                      <a:close/>
                      <a:moveTo>
                        <a:pt x="2523" y="6"/>
                      </a:moveTo>
                      <a:lnTo>
                        <a:pt x="2517" y="6"/>
                      </a:lnTo>
                      <a:lnTo>
                        <a:pt x="2517" y="0"/>
                      </a:lnTo>
                      <a:lnTo>
                        <a:pt x="2523" y="0"/>
                      </a:lnTo>
                      <a:lnTo>
                        <a:pt x="2523" y="6"/>
                      </a:lnTo>
                      <a:close/>
                      <a:moveTo>
                        <a:pt x="2511" y="6"/>
                      </a:moveTo>
                      <a:lnTo>
                        <a:pt x="2505" y="6"/>
                      </a:lnTo>
                      <a:lnTo>
                        <a:pt x="2505" y="0"/>
                      </a:lnTo>
                      <a:lnTo>
                        <a:pt x="2511" y="0"/>
                      </a:lnTo>
                      <a:lnTo>
                        <a:pt x="2511" y="6"/>
                      </a:lnTo>
                      <a:close/>
                      <a:moveTo>
                        <a:pt x="2499" y="6"/>
                      </a:moveTo>
                      <a:lnTo>
                        <a:pt x="2493" y="6"/>
                      </a:lnTo>
                      <a:lnTo>
                        <a:pt x="2493" y="0"/>
                      </a:lnTo>
                      <a:lnTo>
                        <a:pt x="2499" y="0"/>
                      </a:lnTo>
                      <a:lnTo>
                        <a:pt x="2499" y="6"/>
                      </a:lnTo>
                      <a:close/>
                      <a:moveTo>
                        <a:pt x="2487" y="6"/>
                      </a:moveTo>
                      <a:lnTo>
                        <a:pt x="2481" y="6"/>
                      </a:lnTo>
                      <a:lnTo>
                        <a:pt x="2481" y="0"/>
                      </a:lnTo>
                      <a:lnTo>
                        <a:pt x="2487" y="0"/>
                      </a:lnTo>
                      <a:lnTo>
                        <a:pt x="2487" y="6"/>
                      </a:lnTo>
                      <a:close/>
                      <a:moveTo>
                        <a:pt x="2475" y="6"/>
                      </a:moveTo>
                      <a:lnTo>
                        <a:pt x="2469" y="6"/>
                      </a:lnTo>
                      <a:lnTo>
                        <a:pt x="2469" y="0"/>
                      </a:lnTo>
                      <a:lnTo>
                        <a:pt x="2475" y="0"/>
                      </a:lnTo>
                      <a:lnTo>
                        <a:pt x="2475" y="6"/>
                      </a:lnTo>
                      <a:close/>
                      <a:moveTo>
                        <a:pt x="2463" y="6"/>
                      </a:moveTo>
                      <a:lnTo>
                        <a:pt x="2457" y="6"/>
                      </a:lnTo>
                      <a:lnTo>
                        <a:pt x="2457" y="0"/>
                      </a:lnTo>
                      <a:lnTo>
                        <a:pt x="2463" y="0"/>
                      </a:lnTo>
                      <a:lnTo>
                        <a:pt x="2463" y="6"/>
                      </a:lnTo>
                      <a:close/>
                      <a:moveTo>
                        <a:pt x="2451" y="6"/>
                      </a:moveTo>
                      <a:lnTo>
                        <a:pt x="2445" y="6"/>
                      </a:lnTo>
                      <a:lnTo>
                        <a:pt x="2445" y="0"/>
                      </a:lnTo>
                      <a:lnTo>
                        <a:pt x="2451" y="0"/>
                      </a:lnTo>
                      <a:lnTo>
                        <a:pt x="2451" y="6"/>
                      </a:lnTo>
                      <a:close/>
                      <a:moveTo>
                        <a:pt x="2439" y="6"/>
                      </a:moveTo>
                      <a:lnTo>
                        <a:pt x="2433" y="6"/>
                      </a:lnTo>
                      <a:lnTo>
                        <a:pt x="2433" y="0"/>
                      </a:lnTo>
                      <a:lnTo>
                        <a:pt x="2439" y="0"/>
                      </a:lnTo>
                      <a:lnTo>
                        <a:pt x="2439" y="6"/>
                      </a:lnTo>
                      <a:close/>
                      <a:moveTo>
                        <a:pt x="2427" y="6"/>
                      </a:moveTo>
                      <a:lnTo>
                        <a:pt x="2421" y="6"/>
                      </a:lnTo>
                      <a:lnTo>
                        <a:pt x="2421" y="0"/>
                      </a:lnTo>
                      <a:lnTo>
                        <a:pt x="2427" y="0"/>
                      </a:lnTo>
                      <a:lnTo>
                        <a:pt x="2427" y="6"/>
                      </a:lnTo>
                      <a:close/>
                      <a:moveTo>
                        <a:pt x="2415" y="6"/>
                      </a:moveTo>
                      <a:lnTo>
                        <a:pt x="2409" y="6"/>
                      </a:lnTo>
                      <a:lnTo>
                        <a:pt x="2409" y="0"/>
                      </a:lnTo>
                      <a:lnTo>
                        <a:pt x="2415" y="0"/>
                      </a:lnTo>
                      <a:lnTo>
                        <a:pt x="2415" y="6"/>
                      </a:lnTo>
                      <a:close/>
                      <a:moveTo>
                        <a:pt x="2403" y="6"/>
                      </a:moveTo>
                      <a:lnTo>
                        <a:pt x="2397" y="6"/>
                      </a:lnTo>
                      <a:lnTo>
                        <a:pt x="2397" y="0"/>
                      </a:lnTo>
                      <a:lnTo>
                        <a:pt x="2403" y="0"/>
                      </a:lnTo>
                      <a:lnTo>
                        <a:pt x="2403" y="6"/>
                      </a:lnTo>
                      <a:close/>
                      <a:moveTo>
                        <a:pt x="2391" y="6"/>
                      </a:moveTo>
                      <a:lnTo>
                        <a:pt x="2385" y="6"/>
                      </a:lnTo>
                      <a:lnTo>
                        <a:pt x="2385" y="0"/>
                      </a:lnTo>
                      <a:lnTo>
                        <a:pt x="2391" y="0"/>
                      </a:lnTo>
                      <a:lnTo>
                        <a:pt x="2391" y="6"/>
                      </a:lnTo>
                      <a:close/>
                      <a:moveTo>
                        <a:pt x="2379" y="6"/>
                      </a:moveTo>
                      <a:lnTo>
                        <a:pt x="2373" y="6"/>
                      </a:lnTo>
                      <a:lnTo>
                        <a:pt x="2373" y="0"/>
                      </a:lnTo>
                      <a:lnTo>
                        <a:pt x="2379" y="0"/>
                      </a:lnTo>
                      <a:lnTo>
                        <a:pt x="2379" y="6"/>
                      </a:lnTo>
                      <a:close/>
                      <a:moveTo>
                        <a:pt x="2367" y="6"/>
                      </a:moveTo>
                      <a:lnTo>
                        <a:pt x="2361" y="6"/>
                      </a:lnTo>
                      <a:lnTo>
                        <a:pt x="2361" y="0"/>
                      </a:lnTo>
                      <a:lnTo>
                        <a:pt x="2367" y="0"/>
                      </a:lnTo>
                      <a:lnTo>
                        <a:pt x="2367" y="6"/>
                      </a:lnTo>
                      <a:close/>
                      <a:moveTo>
                        <a:pt x="2355" y="6"/>
                      </a:moveTo>
                      <a:lnTo>
                        <a:pt x="2349" y="6"/>
                      </a:lnTo>
                      <a:lnTo>
                        <a:pt x="2349" y="0"/>
                      </a:lnTo>
                      <a:lnTo>
                        <a:pt x="2355" y="0"/>
                      </a:lnTo>
                      <a:lnTo>
                        <a:pt x="2355" y="6"/>
                      </a:lnTo>
                      <a:close/>
                      <a:moveTo>
                        <a:pt x="2343" y="6"/>
                      </a:moveTo>
                      <a:lnTo>
                        <a:pt x="2337" y="6"/>
                      </a:lnTo>
                      <a:lnTo>
                        <a:pt x="2337" y="0"/>
                      </a:lnTo>
                      <a:lnTo>
                        <a:pt x="2343" y="0"/>
                      </a:lnTo>
                      <a:lnTo>
                        <a:pt x="2343" y="6"/>
                      </a:lnTo>
                      <a:close/>
                      <a:moveTo>
                        <a:pt x="2331" y="6"/>
                      </a:moveTo>
                      <a:lnTo>
                        <a:pt x="2325" y="6"/>
                      </a:lnTo>
                      <a:lnTo>
                        <a:pt x="2325" y="0"/>
                      </a:lnTo>
                      <a:lnTo>
                        <a:pt x="2331" y="0"/>
                      </a:lnTo>
                      <a:lnTo>
                        <a:pt x="2331" y="6"/>
                      </a:lnTo>
                      <a:close/>
                      <a:moveTo>
                        <a:pt x="2319" y="6"/>
                      </a:moveTo>
                      <a:lnTo>
                        <a:pt x="2313" y="6"/>
                      </a:lnTo>
                      <a:lnTo>
                        <a:pt x="2313" y="0"/>
                      </a:lnTo>
                      <a:lnTo>
                        <a:pt x="2319" y="0"/>
                      </a:lnTo>
                      <a:lnTo>
                        <a:pt x="2319" y="6"/>
                      </a:lnTo>
                      <a:close/>
                      <a:moveTo>
                        <a:pt x="2307" y="6"/>
                      </a:moveTo>
                      <a:lnTo>
                        <a:pt x="2301" y="6"/>
                      </a:lnTo>
                      <a:lnTo>
                        <a:pt x="2301" y="0"/>
                      </a:lnTo>
                      <a:lnTo>
                        <a:pt x="2307" y="0"/>
                      </a:lnTo>
                      <a:lnTo>
                        <a:pt x="2307" y="6"/>
                      </a:lnTo>
                      <a:close/>
                      <a:moveTo>
                        <a:pt x="2295" y="6"/>
                      </a:moveTo>
                      <a:lnTo>
                        <a:pt x="2289" y="6"/>
                      </a:lnTo>
                      <a:lnTo>
                        <a:pt x="2289" y="0"/>
                      </a:lnTo>
                      <a:lnTo>
                        <a:pt x="2295" y="0"/>
                      </a:lnTo>
                      <a:lnTo>
                        <a:pt x="2295" y="6"/>
                      </a:lnTo>
                      <a:close/>
                      <a:moveTo>
                        <a:pt x="2283" y="6"/>
                      </a:moveTo>
                      <a:lnTo>
                        <a:pt x="2277" y="6"/>
                      </a:lnTo>
                      <a:lnTo>
                        <a:pt x="2277" y="0"/>
                      </a:lnTo>
                      <a:lnTo>
                        <a:pt x="2283" y="0"/>
                      </a:lnTo>
                      <a:lnTo>
                        <a:pt x="2283" y="6"/>
                      </a:lnTo>
                      <a:close/>
                      <a:moveTo>
                        <a:pt x="2271" y="6"/>
                      </a:moveTo>
                      <a:lnTo>
                        <a:pt x="2265" y="6"/>
                      </a:lnTo>
                      <a:lnTo>
                        <a:pt x="2265" y="0"/>
                      </a:lnTo>
                      <a:lnTo>
                        <a:pt x="2271" y="0"/>
                      </a:lnTo>
                      <a:lnTo>
                        <a:pt x="2271" y="6"/>
                      </a:lnTo>
                      <a:close/>
                      <a:moveTo>
                        <a:pt x="2259" y="6"/>
                      </a:moveTo>
                      <a:lnTo>
                        <a:pt x="2253" y="6"/>
                      </a:lnTo>
                      <a:lnTo>
                        <a:pt x="2253" y="0"/>
                      </a:lnTo>
                      <a:lnTo>
                        <a:pt x="2259" y="0"/>
                      </a:lnTo>
                      <a:lnTo>
                        <a:pt x="2259" y="6"/>
                      </a:lnTo>
                      <a:close/>
                      <a:moveTo>
                        <a:pt x="2247" y="6"/>
                      </a:moveTo>
                      <a:lnTo>
                        <a:pt x="2241" y="6"/>
                      </a:lnTo>
                      <a:lnTo>
                        <a:pt x="2241" y="0"/>
                      </a:lnTo>
                      <a:lnTo>
                        <a:pt x="2247" y="0"/>
                      </a:lnTo>
                      <a:lnTo>
                        <a:pt x="2247" y="6"/>
                      </a:lnTo>
                      <a:close/>
                      <a:moveTo>
                        <a:pt x="2235" y="6"/>
                      </a:moveTo>
                      <a:lnTo>
                        <a:pt x="2229" y="6"/>
                      </a:lnTo>
                      <a:lnTo>
                        <a:pt x="2229" y="0"/>
                      </a:lnTo>
                      <a:lnTo>
                        <a:pt x="2235" y="0"/>
                      </a:lnTo>
                      <a:lnTo>
                        <a:pt x="2235" y="6"/>
                      </a:lnTo>
                      <a:close/>
                      <a:moveTo>
                        <a:pt x="2223" y="6"/>
                      </a:moveTo>
                      <a:lnTo>
                        <a:pt x="2217" y="6"/>
                      </a:lnTo>
                      <a:lnTo>
                        <a:pt x="2217" y="0"/>
                      </a:lnTo>
                      <a:lnTo>
                        <a:pt x="2223" y="0"/>
                      </a:lnTo>
                      <a:lnTo>
                        <a:pt x="2223" y="6"/>
                      </a:lnTo>
                      <a:close/>
                      <a:moveTo>
                        <a:pt x="2211" y="6"/>
                      </a:moveTo>
                      <a:lnTo>
                        <a:pt x="2205" y="6"/>
                      </a:lnTo>
                      <a:lnTo>
                        <a:pt x="2205" y="0"/>
                      </a:lnTo>
                      <a:lnTo>
                        <a:pt x="2211" y="0"/>
                      </a:lnTo>
                      <a:lnTo>
                        <a:pt x="2211" y="6"/>
                      </a:lnTo>
                      <a:close/>
                      <a:moveTo>
                        <a:pt x="2199" y="6"/>
                      </a:moveTo>
                      <a:lnTo>
                        <a:pt x="2193" y="6"/>
                      </a:lnTo>
                      <a:lnTo>
                        <a:pt x="2193" y="0"/>
                      </a:lnTo>
                      <a:lnTo>
                        <a:pt x="2199" y="0"/>
                      </a:lnTo>
                      <a:lnTo>
                        <a:pt x="2199" y="6"/>
                      </a:lnTo>
                      <a:close/>
                      <a:moveTo>
                        <a:pt x="2187" y="6"/>
                      </a:moveTo>
                      <a:lnTo>
                        <a:pt x="2181" y="6"/>
                      </a:lnTo>
                      <a:lnTo>
                        <a:pt x="2181" y="0"/>
                      </a:lnTo>
                      <a:lnTo>
                        <a:pt x="2187" y="0"/>
                      </a:lnTo>
                      <a:lnTo>
                        <a:pt x="2187" y="6"/>
                      </a:lnTo>
                      <a:close/>
                      <a:moveTo>
                        <a:pt x="2175" y="6"/>
                      </a:moveTo>
                      <a:lnTo>
                        <a:pt x="2169" y="6"/>
                      </a:lnTo>
                      <a:lnTo>
                        <a:pt x="2169" y="0"/>
                      </a:lnTo>
                      <a:lnTo>
                        <a:pt x="2175" y="0"/>
                      </a:lnTo>
                      <a:lnTo>
                        <a:pt x="2175" y="6"/>
                      </a:lnTo>
                      <a:close/>
                      <a:moveTo>
                        <a:pt x="2163" y="6"/>
                      </a:moveTo>
                      <a:lnTo>
                        <a:pt x="2157" y="6"/>
                      </a:lnTo>
                      <a:lnTo>
                        <a:pt x="2157" y="0"/>
                      </a:lnTo>
                      <a:lnTo>
                        <a:pt x="2163" y="0"/>
                      </a:lnTo>
                      <a:lnTo>
                        <a:pt x="2163" y="6"/>
                      </a:lnTo>
                      <a:close/>
                      <a:moveTo>
                        <a:pt x="2151" y="6"/>
                      </a:moveTo>
                      <a:lnTo>
                        <a:pt x="2145" y="6"/>
                      </a:lnTo>
                      <a:lnTo>
                        <a:pt x="2145" y="0"/>
                      </a:lnTo>
                      <a:lnTo>
                        <a:pt x="2151" y="0"/>
                      </a:lnTo>
                      <a:lnTo>
                        <a:pt x="2151" y="6"/>
                      </a:lnTo>
                      <a:close/>
                      <a:moveTo>
                        <a:pt x="2139" y="6"/>
                      </a:moveTo>
                      <a:lnTo>
                        <a:pt x="2133" y="6"/>
                      </a:lnTo>
                      <a:lnTo>
                        <a:pt x="2133" y="0"/>
                      </a:lnTo>
                      <a:lnTo>
                        <a:pt x="2139" y="0"/>
                      </a:lnTo>
                      <a:lnTo>
                        <a:pt x="2139" y="6"/>
                      </a:lnTo>
                      <a:close/>
                      <a:moveTo>
                        <a:pt x="2127" y="6"/>
                      </a:moveTo>
                      <a:lnTo>
                        <a:pt x="2121" y="6"/>
                      </a:lnTo>
                      <a:lnTo>
                        <a:pt x="2121" y="0"/>
                      </a:lnTo>
                      <a:lnTo>
                        <a:pt x="2127" y="0"/>
                      </a:lnTo>
                      <a:lnTo>
                        <a:pt x="2127" y="6"/>
                      </a:lnTo>
                      <a:close/>
                      <a:moveTo>
                        <a:pt x="2115" y="6"/>
                      </a:moveTo>
                      <a:lnTo>
                        <a:pt x="2109" y="6"/>
                      </a:lnTo>
                      <a:lnTo>
                        <a:pt x="2109" y="0"/>
                      </a:lnTo>
                      <a:lnTo>
                        <a:pt x="2115" y="0"/>
                      </a:lnTo>
                      <a:lnTo>
                        <a:pt x="2115" y="6"/>
                      </a:lnTo>
                      <a:close/>
                      <a:moveTo>
                        <a:pt x="2103" y="6"/>
                      </a:moveTo>
                      <a:lnTo>
                        <a:pt x="2097" y="6"/>
                      </a:lnTo>
                      <a:lnTo>
                        <a:pt x="2097" y="0"/>
                      </a:lnTo>
                      <a:lnTo>
                        <a:pt x="2103" y="0"/>
                      </a:lnTo>
                      <a:lnTo>
                        <a:pt x="2103" y="6"/>
                      </a:lnTo>
                      <a:close/>
                      <a:moveTo>
                        <a:pt x="2091" y="6"/>
                      </a:moveTo>
                      <a:lnTo>
                        <a:pt x="2085" y="6"/>
                      </a:lnTo>
                      <a:lnTo>
                        <a:pt x="2085" y="0"/>
                      </a:lnTo>
                      <a:lnTo>
                        <a:pt x="2091" y="0"/>
                      </a:lnTo>
                      <a:lnTo>
                        <a:pt x="2091" y="6"/>
                      </a:lnTo>
                      <a:close/>
                      <a:moveTo>
                        <a:pt x="2079" y="6"/>
                      </a:moveTo>
                      <a:lnTo>
                        <a:pt x="2073" y="6"/>
                      </a:lnTo>
                      <a:lnTo>
                        <a:pt x="2073" y="0"/>
                      </a:lnTo>
                      <a:lnTo>
                        <a:pt x="2079" y="0"/>
                      </a:lnTo>
                      <a:lnTo>
                        <a:pt x="2079" y="6"/>
                      </a:lnTo>
                      <a:close/>
                      <a:moveTo>
                        <a:pt x="2067" y="6"/>
                      </a:moveTo>
                      <a:lnTo>
                        <a:pt x="2061" y="6"/>
                      </a:lnTo>
                      <a:lnTo>
                        <a:pt x="2061" y="0"/>
                      </a:lnTo>
                      <a:lnTo>
                        <a:pt x="2067" y="0"/>
                      </a:lnTo>
                      <a:lnTo>
                        <a:pt x="2067" y="6"/>
                      </a:lnTo>
                      <a:close/>
                      <a:moveTo>
                        <a:pt x="2055" y="6"/>
                      </a:moveTo>
                      <a:lnTo>
                        <a:pt x="2049" y="6"/>
                      </a:lnTo>
                      <a:lnTo>
                        <a:pt x="2049" y="0"/>
                      </a:lnTo>
                      <a:lnTo>
                        <a:pt x="2055" y="0"/>
                      </a:lnTo>
                      <a:lnTo>
                        <a:pt x="2055" y="6"/>
                      </a:lnTo>
                      <a:close/>
                      <a:moveTo>
                        <a:pt x="2043" y="6"/>
                      </a:moveTo>
                      <a:lnTo>
                        <a:pt x="2037" y="6"/>
                      </a:lnTo>
                      <a:lnTo>
                        <a:pt x="2037" y="0"/>
                      </a:lnTo>
                      <a:lnTo>
                        <a:pt x="2043" y="0"/>
                      </a:lnTo>
                      <a:lnTo>
                        <a:pt x="2043" y="6"/>
                      </a:lnTo>
                      <a:close/>
                      <a:moveTo>
                        <a:pt x="2031" y="6"/>
                      </a:moveTo>
                      <a:lnTo>
                        <a:pt x="2025" y="6"/>
                      </a:lnTo>
                      <a:lnTo>
                        <a:pt x="2025" y="0"/>
                      </a:lnTo>
                      <a:lnTo>
                        <a:pt x="2031" y="0"/>
                      </a:lnTo>
                      <a:lnTo>
                        <a:pt x="2031" y="6"/>
                      </a:lnTo>
                      <a:close/>
                      <a:moveTo>
                        <a:pt x="2019" y="6"/>
                      </a:moveTo>
                      <a:lnTo>
                        <a:pt x="2013" y="6"/>
                      </a:lnTo>
                      <a:lnTo>
                        <a:pt x="2013" y="0"/>
                      </a:lnTo>
                      <a:lnTo>
                        <a:pt x="2019" y="0"/>
                      </a:lnTo>
                      <a:lnTo>
                        <a:pt x="2019" y="6"/>
                      </a:lnTo>
                      <a:close/>
                      <a:moveTo>
                        <a:pt x="2007" y="6"/>
                      </a:moveTo>
                      <a:lnTo>
                        <a:pt x="2001" y="6"/>
                      </a:lnTo>
                      <a:lnTo>
                        <a:pt x="2001" y="0"/>
                      </a:lnTo>
                      <a:lnTo>
                        <a:pt x="2007" y="0"/>
                      </a:lnTo>
                      <a:lnTo>
                        <a:pt x="2007" y="6"/>
                      </a:lnTo>
                      <a:close/>
                      <a:moveTo>
                        <a:pt x="1995" y="6"/>
                      </a:moveTo>
                      <a:lnTo>
                        <a:pt x="1989" y="6"/>
                      </a:lnTo>
                      <a:lnTo>
                        <a:pt x="1989" y="0"/>
                      </a:lnTo>
                      <a:lnTo>
                        <a:pt x="1995" y="0"/>
                      </a:lnTo>
                      <a:lnTo>
                        <a:pt x="1995" y="6"/>
                      </a:lnTo>
                      <a:close/>
                      <a:moveTo>
                        <a:pt x="1983" y="6"/>
                      </a:moveTo>
                      <a:lnTo>
                        <a:pt x="1977" y="6"/>
                      </a:lnTo>
                      <a:lnTo>
                        <a:pt x="1977" y="0"/>
                      </a:lnTo>
                      <a:lnTo>
                        <a:pt x="1983" y="0"/>
                      </a:lnTo>
                      <a:lnTo>
                        <a:pt x="1983" y="6"/>
                      </a:lnTo>
                      <a:close/>
                      <a:moveTo>
                        <a:pt x="1971" y="6"/>
                      </a:moveTo>
                      <a:lnTo>
                        <a:pt x="1965" y="6"/>
                      </a:lnTo>
                      <a:lnTo>
                        <a:pt x="1965" y="0"/>
                      </a:lnTo>
                      <a:lnTo>
                        <a:pt x="1971" y="0"/>
                      </a:lnTo>
                      <a:lnTo>
                        <a:pt x="1971" y="6"/>
                      </a:lnTo>
                      <a:close/>
                      <a:moveTo>
                        <a:pt x="1959" y="6"/>
                      </a:moveTo>
                      <a:lnTo>
                        <a:pt x="1953" y="6"/>
                      </a:lnTo>
                      <a:lnTo>
                        <a:pt x="1953" y="0"/>
                      </a:lnTo>
                      <a:lnTo>
                        <a:pt x="1959" y="0"/>
                      </a:lnTo>
                      <a:lnTo>
                        <a:pt x="1959" y="6"/>
                      </a:lnTo>
                      <a:close/>
                      <a:moveTo>
                        <a:pt x="1947" y="6"/>
                      </a:moveTo>
                      <a:lnTo>
                        <a:pt x="1941" y="6"/>
                      </a:lnTo>
                      <a:lnTo>
                        <a:pt x="1941" y="0"/>
                      </a:lnTo>
                      <a:lnTo>
                        <a:pt x="1947" y="0"/>
                      </a:lnTo>
                      <a:lnTo>
                        <a:pt x="1947" y="6"/>
                      </a:lnTo>
                      <a:close/>
                      <a:moveTo>
                        <a:pt x="1935" y="6"/>
                      </a:moveTo>
                      <a:lnTo>
                        <a:pt x="1929" y="6"/>
                      </a:lnTo>
                      <a:lnTo>
                        <a:pt x="1929" y="0"/>
                      </a:lnTo>
                      <a:lnTo>
                        <a:pt x="1935" y="0"/>
                      </a:lnTo>
                      <a:lnTo>
                        <a:pt x="1935" y="6"/>
                      </a:lnTo>
                      <a:close/>
                      <a:moveTo>
                        <a:pt x="1923" y="6"/>
                      </a:moveTo>
                      <a:lnTo>
                        <a:pt x="1917" y="6"/>
                      </a:lnTo>
                      <a:lnTo>
                        <a:pt x="1917" y="0"/>
                      </a:lnTo>
                      <a:lnTo>
                        <a:pt x="1923" y="0"/>
                      </a:lnTo>
                      <a:lnTo>
                        <a:pt x="1923" y="6"/>
                      </a:lnTo>
                      <a:close/>
                      <a:moveTo>
                        <a:pt x="1911" y="6"/>
                      </a:moveTo>
                      <a:lnTo>
                        <a:pt x="1905" y="6"/>
                      </a:lnTo>
                      <a:lnTo>
                        <a:pt x="1905" y="0"/>
                      </a:lnTo>
                      <a:lnTo>
                        <a:pt x="1911" y="0"/>
                      </a:lnTo>
                      <a:lnTo>
                        <a:pt x="1911" y="6"/>
                      </a:lnTo>
                      <a:close/>
                      <a:moveTo>
                        <a:pt x="1899" y="6"/>
                      </a:moveTo>
                      <a:lnTo>
                        <a:pt x="1893" y="6"/>
                      </a:lnTo>
                      <a:lnTo>
                        <a:pt x="1893" y="0"/>
                      </a:lnTo>
                      <a:lnTo>
                        <a:pt x="1899" y="0"/>
                      </a:lnTo>
                      <a:lnTo>
                        <a:pt x="1899" y="6"/>
                      </a:lnTo>
                      <a:close/>
                      <a:moveTo>
                        <a:pt x="1887" y="6"/>
                      </a:moveTo>
                      <a:lnTo>
                        <a:pt x="1881" y="6"/>
                      </a:lnTo>
                      <a:lnTo>
                        <a:pt x="1881" y="0"/>
                      </a:lnTo>
                      <a:lnTo>
                        <a:pt x="1887" y="0"/>
                      </a:lnTo>
                      <a:lnTo>
                        <a:pt x="1887" y="6"/>
                      </a:lnTo>
                      <a:close/>
                      <a:moveTo>
                        <a:pt x="1875" y="6"/>
                      </a:moveTo>
                      <a:lnTo>
                        <a:pt x="1869" y="6"/>
                      </a:lnTo>
                      <a:lnTo>
                        <a:pt x="1869" y="0"/>
                      </a:lnTo>
                      <a:lnTo>
                        <a:pt x="1875" y="0"/>
                      </a:lnTo>
                      <a:lnTo>
                        <a:pt x="1875" y="6"/>
                      </a:lnTo>
                      <a:close/>
                      <a:moveTo>
                        <a:pt x="1863" y="6"/>
                      </a:moveTo>
                      <a:lnTo>
                        <a:pt x="1857" y="6"/>
                      </a:lnTo>
                      <a:lnTo>
                        <a:pt x="1857" y="0"/>
                      </a:lnTo>
                      <a:lnTo>
                        <a:pt x="1863" y="0"/>
                      </a:lnTo>
                      <a:lnTo>
                        <a:pt x="1863" y="6"/>
                      </a:lnTo>
                      <a:close/>
                      <a:moveTo>
                        <a:pt x="1851" y="6"/>
                      </a:moveTo>
                      <a:lnTo>
                        <a:pt x="1845" y="6"/>
                      </a:lnTo>
                      <a:lnTo>
                        <a:pt x="1845" y="0"/>
                      </a:lnTo>
                      <a:lnTo>
                        <a:pt x="1851" y="0"/>
                      </a:lnTo>
                      <a:lnTo>
                        <a:pt x="1851" y="6"/>
                      </a:lnTo>
                      <a:close/>
                      <a:moveTo>
                        <a:pt x="1839" y="6"/>
                      </a:moveTo>
                      <a:lnTo>
                        <a:pt x="1833" y="6"/>
                      </a:lnTo>
                      <a:lnTo>
                        <a:pt x="1833" y="0"/>
                      </a:lnTo>
                      <a:lnTo>
                        <a:pt x="1839" y="0"/>
                      </a:lnTo>
                      <a:lnTo>
                        <a:pt x="1839" y="6"/>
                      </a:lnTo>
                      <a:close/>
                      <a:moveTo>
                        <a:pt x="1827" y="6"/>
                      </a:moveTo>
                      <a:lnTo>
                        <a:pt x="1821" y="6"/>
                      </a:lnTo>
                      <a:lnTo>
                        <a:pt x="1821" y="0"/>
                      </a:lnTo>
                      <a:lnTo>
                        <a:pt x="1827" y="0"/>
                      </a:lnTo>
                      <a:lnTo>
                        <a:pt x="1827" y="6"/>
                      </a:lnTo>
                      <a:close/>
                      <a:moveTo>
                        <a:pt x="1815" y="6"/>
                      </a:moveTo>
                      <a:lnTo>
                        <a:pt x="1809" y="6"/>
                      </a:lnTo>
                      <a:lnTo>
                        <a:pt x="1809" y="0"/>
                      </a:lnTo>
                      <a:lnTo>
                        <a:pt x="1815" y="0"/>
                      </a:lnTo>
                      <a:lnTo>
                        <a:pt x="1815" y="6"/>
                      </a:lnTo>
                      <a:close/>
                      <a:moveTo>
                        <a:pt x="1803" y="6"/>
                      </a:moveTo>
                      <a:lnTo>
                        <a:pt x="1797" y="6"/>
                      </a:lnTo>
                      <a:lnTo>
                        <a:pt x="1797" y="0"/>
                      </a:lnTo>
                      <a:lnTo>
                        <a:pt x="1803" y="0"/>
                      </a:lnTo>
                      <a:lnTo>
                        <a:pt x="1803" y="6"/>
                      </a:lnTo>
                      <a:close/>
                      <a:moveTo>
                        <a:pt x="1791" y="6"/>
                      </a:moveTo>
                      <a:lnTo>
                        <a:pt x="1785" y="6"/>
                      </a:lnTo>
                      <a:lnTo>
                        <a:pt x="1785" y="0"/>
                      </a:lnTo>
                      <a:lnTo>
                        <a:pt x="1791" y="0"/>
                      </a:lnTo>
                      <a:lnTo>
                        <a:pt x="1791" y="6"/>
                      </a:lnTo>
                      <a:close/>
                      <a:moveTo>
                        <a:pt x="1779" y="6"/>
                      </a:moveTo>
                      <a:lnTo>
                        <a:pt x="1773" y="6"/>
                      </a:lnTo>
                      <a:lnTo>
                        <a:pt x="1773" y="0"/>
                      </a:lnTo>
                      <a:lnTo>
                        <a:pt x="1779" y="0"/>
                      </a:lnTo>
                      <a:lnTo>
                        <a:pt x="1779" y="6"/>
                      </a:lnTo>
                      <a:close/>
                      <a:moveTo>
                        <a:pt x="1767" y="6"/>
                      </a:moveTo>
                      <a:lnTo>
                        <a:pt x="1761" y="6"/>
                      </a:lnTo>
                      <a:lnTo>
                        <a:pt x="1761" y="0"/>
                      </a:lnTo>
                      <a:lnTo>
                        <a:pt x="1767" y="0"/>
                      </a:lnTo>
                      <a:lnTo>
                        <a:pt x="1767" y="6"/>
                      </a:lnTo>
                      <a:close/>
                      <a:moveTo>
                        <a:pt x="1755" y="6"/>
                      </a:moveTo>
                      <a:lnTo>
                        <a:pt x="1749" y="6"/>
                      </a:lnTo>
                      <a:lnTo>
                        <a:pt x="1749" y="0"/>
                      </a:lnTo>
                      <a:lnTo>
                        <a:pt x="1755" y="0"/>
                      </a:lnTo>
                      <a:lnTo>
                        <a:pt x="1755" y="6"/>
                      </a:lnTo>
                      <a:close/>
                      <a:moveTo>
                        <a:pt x="1743" y="6"/>
                      </a:moveTo>
                      <a:lnTo>
                        <a:pt x="1737" y="6"/>
                      </a:lnTo>
                      <a:lnTo>
                        <a:pt x="1737" y="0"/>
                      </a:lnTo>
                      <a:lnTo>
                        <a:pt x="1743" y="0"/>
                      </a:lnTo>
                      <a:lnTo>
                        <a:pt x="1743" y="6"/>
                      </a:lnTo>
                      <a:close/>
                      <a:moveTo>
                        <a:pt x="1731" y="6"/>
                      </a:moveTo>
                      <a:lnTo>
                        <a:pt x="1725" y="6"/>
                      </a:lnTo>
                      <a:lnTo>
                        <a:pt x="1725" y="0"/>
                      </a:lnTo>
                      <a:lnTo>
                        <a:pt x="1731" y="0"/>
                      </a:lnTo>
                      <a:lnTo>
                        <a:pt x="1731" y="6"/>
                      </a:lnTo>
                      <a:close/>
                      <a:moveTo>
                        <a:pt x="1719" y="6"/>
                      </a:moveTo>
                      <a:lnTo>
                        <a:pt x="1713" y="6"/>
                      </a:lnTo>
                      <a:lnTo>
                        <a:pt x="1713" y="0"/>
                      </a:lnTo>
                      <a:lnTo>
                        <a:pt x="1719" y="0"/>
                      </a:lnTo>
                      <a:lnTo>
                        <a:pt x="1719" y="6"/>
                      </a:lnTo>
                      <a:close/>
                      <a:moveTo>
                        <a:pt x="1707" y="6"/>
                      </a:moveTo>
                      <a:lnTo>
                        <a:pt x="1701" y="6"/>
                      </a:lnTo>
                      <a:lnTo>
                        <a:pt x="1701" y="0"/>
                      </a:lnTo>
                      <a:lnTo>
                        <a:pt x="1707" y="0"/>
                      </a:lnTo>
                      <a:lnTo>
                        <a:pt x="1707" y="6"/>
                      </a:lnTo>
                      <a:close/>
                      <a:moveTo>
                        <a:pt x="1695" y="6"/>
                      </a:moveTo>
                      <a:lnTo>
                        <a:pt x="1689" y="6"/>
                      </a:lnTo>
                      <a:lnTo>
                        <a:pt x="1689" y="0"/>
                      </a:lnTo>
                      <a:lnTo>
                        <a:pt x="1695" y="0"/>
                      </a:lnTo>
                      <a:lnTo>
                        <a:pt x="1695" y="6"/>
                      </a:lnTo>
                      <a:close/>
                      <a:moveTo>
                        <a:pt x="1683" y="6"/>
                      </a:moveTo>
                      <a:lnTo>
                        <a:pt x="1677" y="6"/>
                      </a:lnTo>
                      <a:lnTo>
                        <a:pt x="1677" y="0"/>
                      </a:lnTo>
                      <a:lnTo>
                        <a:pt x="1683" y="0"/>
                      </a:lnTo>
                      <a:lnTo>
                        <a:pt x="1683" y="6"/>
                      </a:lnTo>
                      <a:close/>
                      <a:moveTo>
                        <a:pt x="1671" y="6"/>
                      </a:moveTo>
                      <a:lnTo>
                        <a:pt x="1665" y="6"/>
                      </a:lnTo>
                      <a:lnTo>
                        <a:pt x="1665" y="0"/>
                      </a:lnTo>
                      <a:lnTo>
                        <a:pt x="1671" y="0"/>
                      </a:lnTo>
                      <a:lnTo>
                        <a:pt x="1671" y="6"/>
                      </a:lnTo>
                      <a:close/>
                      <a:moveTo>
                        <a:pt x="1659" y="6"/>
                      </a:moveTo>
                      <a:lnTo>
                        <a:pt x="1653" y="6"/>
                      </a:lnTo>
                      <a:lnTo>
                        <a:pt x="1653" y="0"/>
                      </a:lnTo>
                      <a:lnTo>
                        <a:pt x="1659" y="0"/>
                      </a:lnTo>
                      <a:lnTo>
                        <a:pt x="1659" y="6"/>
                      </a:lnTo>
                      <a:close/>
                      <a:moveTo>
                        <a:pt x="1647" y="6"/>
                      </a:moveTo>
                      <a:lnTo>
                        <a:pt x="1641" y="6"/>
                      </a:lnTo>
                      <a:lnTo>
                        <a:pt x="1641" y="0"/>
                      </a:lnTo>
                      <a:lnTo>
                        <a:pt x="1647" y="0"/>
                      </a:lnTo>
                      <a:lnTo>
                        <a:pt x="1647" y="6"/>
                      </a:lnTo>
                      <a:close/>
                      <a:moveTo>
                        <a:pt x="1635" y="6"/>
                      </a:moveTo>
                      <a:lnTo>
                        <a:pt x="1629" y="6"/>
                      </a:lnTo>
                      <a:lnTo>
                        <a:pt x="1629" y="0"/>
                      </a:lnTo>
                      <a:lnTo>
                        <a:pt x="1635" y="0"/>
                      </a:lnTo>
                      <a:lnTo>
                        <a:pt x="1635" y="6"/>
                      </a:lnTo>
                      <a:close/>
                      <a:moveTo>
                        <a:pt x="1623" y="6"/>
                      </a:moveTo>
                      <a:lnTo>
                        <a:pt x="1617" y="6"/>
                      </a:lnTo>
                      <a:lnTo>
                        <a:pt x="1617" y="0"/>
                      </a:lnTo>
                      <a:lnTo>
                        <a:pt x="1623" y="0"/>
                      </a:lnTo>
                      <a:lnTo>
                        <a:pt x="1623" y="6"/>
                      </a:lnTo>
                      <a:close/>
                      <a:moveTo>
                        <a:pt x="1611" y="6"/>
                      </a:moveTo>
                      <a:lnTo>
                        <a:pt x="1605" y="6"/>
                      </a:lnTo>
                      <a:lnTo>
                        <a:pt x="1605" y="0"/>
                      </a:lnTo>
                      <a:lnTo>
                        <a:pt x="1611" y="0"/>
                      </a:lnTo>
                      <a:lnTo>
                        <a:pt x="1611" y="6"/>
                      </a:lnTo>
                      <a:close/>
                      <a:moveTo>
                        <a:pt x="1599" y="6"/>
                      </a:moveTo>
                      <a:lnTo>
                        <a:pt x="1593" y="6"/>
                      </a:lnTo>
                      <a:lnTo>
                        <a:pt x="1593" y="0"/>
                      </a:lnTo>
                      <a:lnTo>
                        <a:pt x="1599" y="0"/>
                      </a:lnTo>
                      <a:lnTo>
                        <a:pt x="1599" y="6"/>
                      </a:lnTo>
                      <a:close/>
                      <a:moveTo>
                        <a:pt x="1587" y="6"/>
                      </a:moveTo>
                      <a:lnTo>
                        <a:pt x="1581" y="6"/>
                      </a:lnTo>
                      <a:lnTo>
                        <a:pt x="1581" y="0"/>
                      </a:lnTo>
                      <a:lnTo>
                        <a:pt x="1587" y="0"/>
                      </a:lnTo>
                      <a:lnTo>
                        <a:pt x="1587" y="6"/>
                      </a:lnTo>
                      <a:close/>
                      <a:moveTo>
                        <a:pt x="1575" y="6"/>
                      </a:moveTo>
                      <a:lnTo>
                        <a:pt x="1569" y="6"/>
                      </a:lnTo>
                      <a:lnTo>
                        <a:pt x="1569" y="0"/>
                      </a:lnTo>
                      <a:lnTo>
                        <a:pt x="1575" y="0"/>
                      </a:lnTo>
                      <a:lnTo>
                        <a:pt x="1575" y="6"/>
                      </a:lnTo>
                      <a:close/>
                      <a:moveTo>
                        <a:pt x="1563" y="6"/>
                      </a:moveTo>
                      <a:lnTo>
                        <a:pt x="1557" y="6"/>
                      </a:lnTo>
                      <a:lnTo>
                        <a:pt x="1557" y="0"/>
                      </a:lnTo>
                      <a:lnTo>
                        <a:pt x="1563" y="0"/>
                      </a:lnTo>
                      <a:lnTo>
                        <a:pt x="1563" y="6"/>
                      </a:lnTo>
                      <a:close/>
                      <a:moveTo>
                        <a:pt x="1551" y="6"/>
                      </a:moveTo>
                      <a:lnTo>
                        <a:pt x="1545" y="6"/>
                      </a:lnTo>
                      <a:lnTo>
                        <a:pt x="1545" y="0"/>
                      </a:lnTo>
                      <a:lnTo>
                        <a:pt x="1551" y="0"/>
                      </a:lnTo>
                      <a:lnTo>
                        <a:pt x="1551" y="6"/>
                      </a:lnTo>
                      <a:close/>
                      <a:moveTo>
                        <a:pt x="1539" y="6"/>
                      </a:moveTo>
                      <a:lnTo>
                        <a:pt x="1533" y="6"/>
                      </a:lnTo>
                      <a:lnTo>
                        <a:pt x="1533" y="0"/>
                      </a:lnTo>
                      <a:lnTo>
                        <a:pt x="1539" y="0"/>
                      </a:lnTo>
                      <a:lnTo>
                        <a:pt x="1539" y="6"/>
                      </a:lnTo>
                      <a:close/>
                      <a:moveTo>
                        <a:pt x="1527" y="6"/>
                      </a:moveTo>
                      <a:lnTo>
                        <a:pt x="1521" y="6"/>
                      </a:lnTo>
                      <a:lnTo>
                        <a:pt x="1521" y="0"/>
                      </a:lnTo>
                      <a:lnTo>
                        <a:pt x="1527" y="0"/>
                      </a:lnTo>
                      <a:lnTo>
                        <a:pt x="1527" y="6"/>
                      </a:lnTo>
                      <a:close/>
                      <a:moveTo>
                        <a:pt x="1515" y="6"/>
                      </a:moveTo>
                      <a:lnTo>
                        <a:pt x="1509" y="6"/>
                      </a:lnTo>
                      <a:lnTo>
                        <a:pt x="1509" y="0"/>
                      </a:lnTo>
                      <a:lnTo>
                        <a:pt x="1515" y="0"/>
                      </a:lnTo>
                      <a:lnTo>
                        <a:pt x="1515" y="6"/>
                      </a:lnTo>
                      <a:close/>
                      <a:moveTo>
                        <a:pt x="1503" y="6"/>
                      </a:moveTo>
                      <a:lnTo>
                        <a:pt x="1497" y="6"/>
                      </a:lnTo>
                      <a:lnTo>
                        <a:pt x="1497" y="0"/>
                      </a:lnTo>
                      <a:lnTo>
                        <a:pt x="1503" y="0"/>
                      </a:lnTo>
                      <a:lnTo>
                        <a:pt x="1503" y="6"/>
                      </a:lnTo>
                      <a:close/>
                      <a:moveTo>
                        <a:pt x="1491" y="6"/>
                      </a:moveTo>
                      <a:lnTo>
                        <a:pt x="1485" y="6"/>
                      </a:lnTo>
                      <a:lnTo>
                        <a:pt x="1485" y="0"/>
                      </a:lnTo>
                      <a:lnTo>
                        <a:pt x="1491" y="0"/>
                      </a:lnTo>
                      <a:lnTo>
                        <a:pt x="1491" y="6"/>
                      </a:lnTo>
                      <a:close/>
                      <a:moveTo>
                        <a:pt x="1479" y="6"/>
                      </a:moveTo>
                      <a:lnTo>
                        <a:pt x="1473" y="6"/>
                      </a:lnTo>
                      <a:lnTo>
                        <a:pt x="1473" y="0"/>
                      </a:lnTo>
                      <a:lnTo>
                        <a:pt x="1479" y="0"/>
                      </a:lnTo>
                      <a:lnTo>
                        <a:pt x="1479" y="6"/>
                      </a:lnTo>
                      <a:close/>
                      <a:moveTo>
                        <a:pt x="1467" y="6"/>
                      </a:moveTo>
                      <a:lnTo>
                        <a:pt x="1461" y="6"/>
                      </a:lnTo>
                      <a:lnTo>
                        <a:pt x="1461" y="0"/>
                      </a:lnTo>
                      <a:lnTo>
                        <a:pt x="1467" y="0"/>
                      </a:lnTo>
                      <a:lnTo>
                        <a:pt x="1467" y="6"/>
                      </a:lnTo>
                      <a:close/>
                      <a:moveTo>
                        <a:pt x="1455" y="6"/>
                      </a:moveTo>
                      <a:lnTo>
                        <a:pt x="1449" y="6"/>
                      </a:lnTo>
                      <a:lnTo>
                        <a:pt x="1449" y="0"/>
                      </a:lnTo>
                      <a:lnTo>
                        <a:pt x="1455" y="0"/>
                      </a:lnTo>
                      <a:lnTo>
                        <a:pt x="1455" y="6"/>
                      </a:lnTo>
                      <a:close/>
                      <a:moveTo>
                        <a:pt x="1443" y="6"/>
                      </a:moveTo>
                      <a:lnTo>
                        <a:pt x="1437" y="6"/>
                      </a:lnTo>
                      <a:lnTo>
                        <a:pt x="1437" y="0"/>
                      </a:lnTo>
                      <a:lnTo>
                        <a:pt x="1443" y="0"/>
                      </a:lnTo>
                      <a:lnTo>
                        <a:pt x="1443" y="6"/>
                      </a:lnTo>
                      <a:close/>
                      <a:moveTo>
                        <a:pt x="1431" y="6"/>
                      </a:moveTo>
                      <a:lnTo>
                        <a:pt x="1425" y="6"/>
                      </a:lnTo>
                      <a:lnTo>
                        <a:pt x="1425" y="0"/>
                      </a:lnTo>
                      <a:lnTo>
                        <a:pt x="1431" y="0"/>
                      </a:lnTo>
                      <a:lnTo>
                        <a:pt x="1431" y="6"/>
                      </a:lnTo>
                      <a:close/>
                      <a:moveTo>
                        <a:pt x="1419" y="6"/>
                      </a:moveTo>
                      <a:lnTo>
                        <a:pt x="1413" y="6"/>
                      </a:lnTo>
                      <a:lnTo>
                        <a:pt x="1413" y="0"/>
                      </a:lnTo>
                      <a:lnTo>
                        <a:pt x="1419" y="0"/>
                      </a:lnTo>
                      <a:lnTo>
                        <a:pt x="1419" y="6"/>
                      </a:lnTo>
                      <a:close/>
                      <a:moveTo>
                        <a:pt x="1407" y="6"/>
                      </a:moveTo>
                      <a:lnTo>
                        <a:pt x="1401" y="6"/>
                      </a:lnTo>
                      <a:lnTo>
                        <a:pt x="1401" y="0"/>
                      </a:lnTo>
                      <a:lnTo>
                        <a:pt x="1407" y="0"/>
                      </a:lnTo>
                      <a:lnTo>
                        <a:pt x="1407" y="6"/>
                      </a:lnTo>
                      <a:close/>
                      <a:moveTo>
                        <a:pt x="1395" y="6"/>
                      </a:moveTo>
                      <a:lnTo>
                        <a:pt x="1389" y="6"/>
                      </a:lnTo>
                      <a:lnTo>
                        <a:pt x="1389" y="0"/>
                      </a:lnTo>
                      <a:lnTo>
                        <a:pt x="1395" y="0"/>
                      </a:lnTo>
                      <a:lnTo>
                        <a:pt x="1395" y="6"/>
                      </a:lnTo>
                      <a:close/>
                      <a:moveTo>
                        <a:pt x="1383" y="6"/>
                      </a:moveTo>
                      <a:lnTo>
                        <a:pt x="1377" y="6"/>
                      </a:lnTo>
                      <a:lnTo>
                        <a:pt x="1377" y="0"/>
                      </a:lnTo>
                      <a:lnTo>
                        <a:pt x="1383" y="0"/>
                      </a:lnTo>
                      <a:lnTo>
                        <a:pt x="1383" y="6"/>
                      </a:lnTo>
                      <a:close/>
                      <a:moveTo>
                        <a:pt x="1371" y="6"/>
                      </a:moveTo>
                      <a:lnTo>
                        <a:pt x="1365" y="6"/>
                      </a:lnTo>
                      <a:lnTo>
                        <a:pt x="1365" y="0"/>
                      </a:lnTo>
                      <a:lnTo>
                        <a:pt x="1371" y="0"/>
                      </a:lnTo>
                      <a:lnTo>
                        <a:pt x="1371" y="6"/>
                      </a:lnTo>
                      <a:close/>
                      <a:moveTo>
                        <a:pt x="1359" y="6"/>
                      </a:moveTo>
                      <a:lnTo>
                        <a:pt x="1353" y="6"/>
                      </a:lnTo>
                      <a:lnTo>
                        <a:pt x="1353" y="0"/>
                      </a:lnTo>
                      <a:lnTo>
                        <a:pt x="1359" y="0"/>
                      </a:lnTo>
                      <a:lnTo>
                        <a:pt x="1359" y="6"/>
                      </a:lnTo>
                      <a:close/>
                      <a:moveTo>
                        <a:pt x="1347" y="6"/>
                      </a:moveTo>
                      <a:lnTo>
                        <a:pt x="1341" y="6"/>
                      </a:lnTo>
                      <a:lnTo>
                        <a:pt x="1341" y="0"/>
                      </a:lnTo>
                      <a:lnTo>
                        <a:pt x="1347" y="0"/>
                      </a:lnTo>
                      <a:lnTo>
                        <a:pt x="1347" y="6"/>
                      </a:lnTo>
                      <a:close/>
                      <a:moveTo>
                        <a:pt x="1335" y="6"/>
                      </a:moveTo>
                      <a:lnTo>
                        <a:pt x="1329" y="6"/>
                      </a:lnTo>
                      <a:lnTo>
                        <a:pt x="1329" y="0"/>
                      </a:lnTo>
                      <a:lnTo>
                        <a:pt x="1335" y="0"/>
                      </a:lnTo>
                      <a:lnTo>
                        <a:pt x="1335" y="6"/>
                      </a:lnTo>
                      <a:close/>
                      <a:moveTo>
                        <a:pt x="1323" y="6"/>
                      </a:moveTo>
                      <a:lnTo>
                        <a:pt x="1317" y="6"/>
                      </a:lnTo>
                      <a:lnTo>
                        <a:pt x="1317" y="0"/>
                      </a:lnTo>
                      <a:lnTo>
                        <a:pt x="1323" y="0"/>
                      </a:lnTo>
                      <a:lnTo>
                        <a:pt x="1323" y="6"/>
                      </a:lnTo>
                      <a:close/>
                      <a:moveTo>
                        <a:pt x="1311" y="6"/>
                      </a:moveTo>
                      <a:lnTo>
                        <a:pt x="1305" y="6"/>
                      </a:lnTo>
                      <a:lnTo>
                        <a:pt x="1305" y="0"/>
                      </a:lnTo>
                      <a:lnTo>
                        <a:pt x="1311" y="0"/>
                      </a:lnTo>
                      <a:lnTo>
                        <a:pt x="1311" y="6"/>
                      </a:lnTo>
                      <a:close/>
                      <a:moveTo>
                        <a:pt x="1299" y="6"/>
                      </a:moveTo>
                      <a:lnTo>
                        <a:pt x="1293" y="6"/>
                      </a:lnTo>
                      <a:lnTo>
                        <a:pt x="1293" y="0"/>
                      </a:lnTo>
                      <a:lnTo>
                        <a:pt x="1299" y="0"/>
                      </a:lnTo>
                      <a:lnTo>
                        <a:pt x="1299" y="6"/>
                      </a:lnTo>
                      <a:close/>
                      <a:moveTo>
                        <a:pt x="1287" y="6"/>
                      </a:moveTo>
                      <a:lnTo>
                        <a:pt x="1281" y="6"/>
                      </a:lnTo>
                      <a:lnTo>
                        <a:pt x="1281" y="0"/>
                      </a:lnTo>
                      <a:lnTo>
                        <a:pt x="1287" y="0"/>
                      </a:lnTo>
                      <a:lnTo>
                        <a:pt x="1287" y="6"/>
                      </a:lnTo>
                      <a:close/>
                      <a:moveTo>
                        <a:pt x="1275" y="6"/>
                      </a:moveTo>
                      <a:lnTo>
                        <a:pt x="1269" y="6"/>
                      </a:lnTo>
                      <a:lnTo>
                        <a:pt x="1269" y="0"/>
                      </a:lnTo>
                      <a:lnTo>
                        <a:pt x="1275" y="0"/>
                      </a:lnTo>
                      <a:lnTo>
                        <a:pt x="1275" y="6"/>
                      </a:lnTo>
                      <a:close/>
                      <a:moveTo>
                        <a:pt x="1263" y="6"/>
                      </a:moveTo>
                      <a:lnTo>
                        <a:pt x="1257" y="6"/>
                      </a:lnTo>
                      <a:lnTo>
                        <a:pt x="1257" y="0"/>
                      </a:lnTo>
                      <a:lnTo>
                        <a:pt x="1263" y="0"/>
                      </a:lnTo>
                      <a:lnTo>
                        <a:pt x="1263" y="6"/>
                      </a:lnTo>
                      <a:close/>
                      <a:moveTo>
                        <a:pt x="1251" y="6"/>
                      </a:moveTo>
                      <a:lnTo>
                        <a:pt x="1245" y="6"/>
                      </a:lnTo>
                      <a:lnTo>
                        <a:pt x="1245" y="0"/>
                      </a:lnTo>
                      <a:lnTo>
                        <a:pt x="1251" y="0"/>
                      </a:lnTo>
                      <a:lnTo>
                        <a:pt x="1251" y="6"/>
                      </a:lnTo>
                      <a:close/>
                      <a:moveTo>
                        <a:pt x="1239" y="6"/>
                      </a:moveTo>
                      <a:lnTo>
                        <a:pt x="1233" y="6"/>
                      </a:lnTo>
                      <a:lnTo>
                        <a:pt x="1233" y="0"/>
                      </a:lnTo>
                      <a:lnTo>
                        <a:pt x="1239" y="0"/>
                      </a:lnTo>
                      <a:lnTo>
                        <a:pt x="1239" y="6"/>
                      </a:lnTo>
                      <a:close/>
                      <a:moveTo>
                        <a:pt x="1227" y="6"/>
                      </a:moveTo>
                      <a:lnTo>
                        <a:pt x="1221" y="6"/>
                      </a:lnTo>
                      <a:lnTo>
                        <a:pt x="1221" y="0"/>
                      </a:lnTo>
                      <a:lnTo>
                        <a:pt x="1227" y="0"/>
                      </a:lnTo>
                      <a:lnTo>
                        <a:pt x="1227" y="6"/>
                      </a:lnTo>
                      <a:close/>
                      <a:moveTo>
                        <a:pt x="1215" y="6"/>
                      </a:moveTo>
                      <a:lnTo>
                        <a:pt x="1209" y="6"/>
                      </a:lnTo>
                      <a:lnTo>
                        <a:pt x="1209" y="0"/>
                      </a:lnTo>
                      <a:lnTo>
                        <a:pt x="1215" y="0"/>
                      </a:lnTo>
                      <a:lnTo>
                        <a:pt x="1215" y="6"/>
                      </a:lnTo>
                      <a:close/>
                      <a:moveTo>
                        <a:pt x="1203" y="6"/>
                      </a:moveTo>
                      <a:lnTo>
                        <a:pt x="1197" y="6"/>
                      </a:lnTo>
                      <a:lnTo>
                        <a:pt x="1197" y="0"/>
                      </a:lnTo>
                      <a:lnTo>
                        <a:pt x="1203" y="0"/>
                      </a:lnTo>
                      <a:lnTo>
                        <a:pt x="1203" y="6"/>
                      </a:lnTo>
                      <a:close/>
                      <a:moveTo>
                        <a:pt x="1191" y="6"/>
                      </a:moveTo>
                      <a:lnTo>
                        <a:pt x="1185" y="6"/>
                      </a:lnTo>
                      <a:lnTo>
                        <a:pt x="1185" y="0"/>
                      </a:lnTo>
                      <a:lnTo>
                        <a:pt x="1191" y="0"/>
                      </a:lnTo>
                      <a:lnTo>
                        <a:pt x="1191" y="6"/>
                      </a:lnTo>
                      <a:close/>
                      <a:moveTo>
                        <a:pt x="1179" y="6"/>
                      </a:moveTo>
                      <a:lnTo>
                        <a:pt x="1173" y="6"/>
                      </a:lnTo>
                      <a:lnTo>
                        <a:pt x="1173" y="0"/>
                      </a:lnTo>
                      <a:lnTo>
                        <a:pt x="1179" y="0"/>
                      </a:lnTo>
                      <a:lnTo>
                        <a:pt x="1179" y="6"/>
                      </a:lnTo>
                      <a:close/>
                      <a:moveTo>
                        <a:pt x="1167" y="6"/>
                      </a:moveTo>
                      <a:lnTo>
                        <a:pt x="1161" y="6"/>
                      </a:lnTo>
                      <a:lnTo>
                        <a:pt x="1161" y="0"/>
                      </a:lnTo>
                      <a:lnTo>
                        <a:pt x="1167" y="0"/>
                      </a:lnTo>
                      <a:lnTo>
                        <a:pt x="1167" y="6"/>
                      </a:lnTo>
                      <a:close/>
                      <a:moveTo>
                        <a:pt x="1155" y="6"/>
                      </a:moveTo>
                      <a:lnTo>
                        <a:pt x="1149" y="6"/>
                      </a:lnTo>
                      <a:lnTo>
                        <a:pt x="1149" y="0"/>
                      </a:lnTo>
                      <a:lnTo>
                        <a:pt x="1155" y="0"/>
                      </a:lnTo>
                      <a:lnTo>
                        <a:pt x="1155" y="6"/>
                      </a:lnTo>
                      <a:close/>
                      <a:moveTo>
                        <a:pt x="1143" y="6"/>
                      </a:moveTo>
                      <a:lnTo>
                        <a:pt x="1137" y="6"/>
                      </a:lnTo>
                      <a:lnTo>
                        <a:pt x="1137" y="0"/>
                      </a:lnTo>
                      <a:lnTo>
                        <a:pt x="1143" y="0"/>
                      </a:lnTo>
                      <a:lnTo>
                        <a:pt x="1143" y="6"/>
                      </a:lnTo>
                      <a:close/>
                      <a:moveTo>
                        <a:pt x="1131" y="6"/>
                      </a:moveTo>
                      <a:lnTo>
                        <a:pt x="1125" y="6"/>
                      </a:lnTo>
                      <a:lnTo>
                        <a:pt x="1125" y="0"/>
                      </a:lnTo>
                      <a:lnTo>
                        <a:pt x="1131" y="0"/>
                      </a:lnTo>
                      <a:lnTo>
                        <a:pt x="1131" y="6"/>
                      </a:lnTo>
                      <a:close/>
                      <a:moveTo>
                        <a:pt x="1119" y="6"/>
                      </a:moveTo>
                      <a:lnTo>
                        <a:pt x="1113" y="6"/>
                      </a:lnTo>
                      <a:lnTo>
                        <a:pt x="1113" y="0"/>
                      </a:lnTo>
                      <a:lnTo>
                        <a:pt x="1119" y="0"/>
                      </a:lnTo>
                      <a:lnTo>
                        <a:pt x="1119" y="6"/>
                      </a:lnTo>
                      <a:close/>
                      <a:moveTo>
                        <a:pt x="1107" y="6"/>
                      </a:moveTo>
                      <a:lnTo>
                        <a:pt x="1101" y="6"/>
                      </a:lnTo>
                      <a:lnTo>
                        <a:pt x="1101" y="0"/>
                      </a:lnTo>
                      <a:lnTo>
                        <a:pt x="1107" y="0"/>
                      </a:lnTo>
                      <a:lnTo>
                        <a:pt x="1107" y="6"/>
                      </a:lnTo>
                      <a:close/>
                      <a:moveTo>
                        <a:pt x="1095" y="6"/>
                      </a:moveTo>
                      <a:lnTo>
                        <a:pt x="1089" y="6"/>
                      </a:lnTo>
                      <a:lnTo>
                        <a:pt x="1089" y="0"/>
                      </a:lnTo>
                      <a:lnTo>
                        <a:pt x="1095" y="0"/>
                      </a:lnTo>
                      <a:lnTo>
                        <a:pt x="1095" y="6"/>
                      </a:lnTo>
                      <a:close/>
                      <a:moveTo>
                        <a:pt x="1083" y="6"/>
                      </a:moveTo>
                      <a:lnTo>
                        <a:pt x="1077" y="6"/>
                      </a:lnTo>
                      <a:lnTo>
                        <a:pt x="1077" y="0"/>
                      </a:lnTo>
                      <a:lnTo>
                        <a:pt x="1083" y="0"/>
                      </a:lnTo>
                      <a:lnTo>
                        <a:pt x="1083" y="6"/>
                      </a:lnTo>
                      <a:close/>
                      <a:moveTo>
                        <a:pt x="1071" y="6"/>
                      </a:moveTo>
                      <a:lnTo>
                        <a:pt x="1065" y="6"/>
                      </a:lnTo>
                      <a:lnTo>
                        <a:pt x="1065" y="0"/>
                      </a:lnTo>
                      <a:lnTo>
                        <a:pt x="1071" y="0"/>
                      </a:lnTo>
                      <a:lnTo>
                        <a:pt x="1071" y="6"/>
                      </a:lnTo>
                      <a:close/>
                      <a:moveTo>
                        <a:pt x="1059" y="6"/>
                      </a:moveTo>
                      <a:lnTo>
                        <a:pt x="1053" y="6"/>
                      </a:lnTo>
                      <a:lnTo>
                        <a:pt x="1053" y="0"/>
                      </a:lnTo>
                      <a:lnTo>
                        <a:pt x="1059" y="0"/>
                      </a:lnTo>
                      <a:lnTo>
                        <a:pt x="1059" y="6"/>
                      </a:lnTo>
                      <a:close/>
                      <a:moveTo>
                        <a:pt x="1047" y="6"/>
                      </a:moveTo>
                      <a:lnTo>
                        <a:pt x="1041" y="6"/>
                      </a:lnTo>
                      <a:lnTo>
                        <a:pt x="1041" y="0"/>
                      </a:lnTo>
                      <a:lnTo>
                        <a:pt x="1047" y="0"/>
                      </a:lnTo>
                      <a:lnTo>
                        <a:pt x="1047" y="6"/>
                      </a:lnTo>
                      <a:close/>
                      <a:moveTo>
                        <a:pt x="1035" y="6"/>
                      </a:moveTo>
                      <a:lnTo>
                        <a:pt x="1029" y="6"/>
                      </a:lnTo>
                      <a:lnTo>
                        <a:pt x="1029" y="0"/>
                      </a:lnTo>
                      <a:lnTo>
                        <a:pt x="1035" y="0"/>
                      </a:lnTo>
                      <a:lnTo>
                        <a:pt x="1035" y="6"/>
                      </a:lnTo>
                      <a:close/>
                      <a:moveTo>
                        <a:pt x="1023" y="6"/>
                      </a:moveTo>
                      <a:lnTo>
                        <a:pt x="1017" y="6"/>
                      </a:lnTo>
                      <a:lnTo>
                        <a:pt x="1017" y="0"/>
                      </a:lnTo>
                      <a:lnTo>
                        <a:pt x="1023" y="0"/>
                      </a:lnTo>
                      <a:lnTo>
                        <a:pt x="1023" y="6"/>
                      </a:lnTo>
                      <a:close/>
                      <a:moveTo>
                        <a:pt x="1011" y="6"/>
                      </a:moveTo>
                      <a:lnTo>
                        <a:pt x="1005" y="6"/>
                      </a:lnTo>
                      <a:lnTo>
                        <a:pt x="1005" y="0"/>
                      </a:lnTo>
                      <a:lnTo>
                        <a:pt x="1011" y="0"/>
                      </a:lnTo>
                      <a:lnTo>
                        <a:pt x="1011" y="6"/>
                      </a:lnTo>
                      <a:close/>
                      <a:moveTo>
                        <a:pt x="999" y="6"/>
                      </a:moveTo>
                      <a:lnTo>
                        <a:pt x="993" y="6"/>
                      </a:lnTo>
                      <a:lnTo>
                        <a:pt x="993" y="0"/>
                      </a:lnTo>
                      <a:lnTo>
                        <a:pt x="999" y="0"/>
                      </a:lnTo>
                      <a:lnTo>
                        <a:pt x="999" y="6"/>
                      </a:lnTo>
                      <a:close/>
                      <a:moveTo>
                        <a:pt x="987" y="6"/>
                      </a:moveTo>
                      <a:lnTo>
                        <a:pt x="981" y="6"/>
                      </a:lnTo>
                      <a:lnTo>
                        <a:pt x="981" y="0"/>
                      </a:lnTo>
                      <a:lnTo>
                        <a:pt x="987" y="0"/>
                      </a:lnTo>
                      <a:lnTo>
                        <a:pt x="987" y="6"/>
                      </a:lnTo>
                      <a:close/>
                      <a:moveTo>
                        <a:pt x="975" y="6"/>
                      </a:moveTo>
                      <a:lnTo>
                        <a:pt x="969" y="6"/>
                      </a:lnTo>
                      <a:lnTo>
                        <a:pt x="969" y="0"/>
                      </a:lnTo>
                      <a:lnTo>
                        <a:pt x="975" y="0"/>
                      </a:lnTo>
                      <a:lnTo>
                        <a:pt x="975" y="6"/>
                      </a:lnTo>
                      <a:close/>
                      <a:moveTo>
                        <a:pt x="963" y="6"/>
                      </a:moveTo>
                      <a:lnTo>
                        <a:pt x="957" y="6"/>
                      </a:lnTo>
                      <a:lnTo>
                        <a:pt x="957" y="0"/>
                      </a:lnTo>
                      <a:lnTo>
                        <a:pt x="963" y="0"/>
                      </a:lnTo>
                      <a:lnTo>
                        <a:pt x="963" y="6"/>
                      </a:lnTo>
                      <a:close/>
                      <a:moveTo>
                        <a:pt x="951" y="6"/>
                      </a:moveTo>
                      <a:lnTo>
                        <a:pt x="945" y="6"/>
                      </a:lnTo>
                      <a:lnTo>
                        <a:pt x="945" y="0"/>
                      </a:lnTo>
                      <a:lnTo>
                        <a:pt x="951" y="0"/>
                      </a:lnTo>
                      <a:lnTo>
                        <a:pt x="951" y="6"/>
                      </a:lnTo>
                      <a:close/>
                      <a:moveTo>
                        <a:pt x="939" y="6"/>
                      </a:moveTo>
                      <a:lnTo>
                        <a:pt x="933" y="6"/>
                      </a:lnTo>
                      <a:lnTo>
                        <a:pt x="933" y="0"/>
                      </a:lnTo>
                      <a:lnTo>
                        <a:pt x="939" y="0"/>
                      </a:lnTo>
                      <a:lnTo>
                        <a:pt x="939" y="6"/>
                      </a:lnTo>
                      <a:close/>
                      <a:moveTo>
                        <a:pt x="927" y="6"/>
                      </a:moveTo>
                      <a:lnTo>
                        <a:pt x="921" y="6"/>
                      </a:lnTo>
                      <a:lnTo>
                        <a:pt x="921" y="0"/>
                      </a:lnTo>
                      <a:lnTo>
                        <a:pt x="927" y="0"/>
                      </a:lnTo>
                      <a:lnTo>
                        <a:pt x="927" y="6"/>
                      </a:lnTo>
                      <a:close/>
                      <a:moveTo>
                        <a:pt x="915" y="6"/>
                      </a:moveTo>
                      <a:lnTo>
                        <a:pt x="909" y="6"/>
                      </a:lnTo>
                      <a:lnTo>
                        <a:pt x="909" y="0"/>
                      </a:lnTo>
                      <a:lnTo>
                        <a:pt x="915" y="0"/>
                      </a:lnTo>
                      <a:lnTo>
                        <a:pt x="915" y="6"/>
                      </a:lnTo>
                      <a:close/>
                      <a:moveTo>
                        <a:pt x="903" y="6"/>
                      </a:moveTo>
                      <a:lnTo>
                        <a:pt x="897" y="6"/>
                      </a:lnTo>
                      <a:lnTo>
                        <a:pt x="897" y="0"/>
                      </a:lnTo>
                      <a:lnTo>
                        <a:pt x="903" y="0"/>
                      </a:lnTo>
                      <a:lnTo>
                        <a:pt x="903" y="6"/>
                      </a:lnTo>
                      <a:close/>
                      <a:moveTo>
                        <a:pt x="891" y="6"/>
                      </a:moveTo>
                      <a:lnTo>
                        <a:pt x="885" y="6"/>
                      </a:lnTo>
                      <a:lnTo>
                        <a:pt x="885" y="0"/>
                      </a:lnTo>
                      <a:lnTo>
                        <a:pt x="891" y="0"/>
                      </a:lnTo>
                      <a:lnTo>
                        <a:pt x="891" y="6"/>
                      </a:lnTo>
                      <a:close/>
                      <a:moveTo>
                        <a:pt x="879" y="6"/>
                      </a:moveTo>
                      <a:lnTo>
                        <a:pt x="873" y="6"/>
                      </a:lnTo>
                      <a:lnTo>
                        <a:pt x="873" y="0"/>
                      </a:lnTo>
                      <a:lnTo>
                        <a:pt x="879" y="0"/>
                      </a:lnTo>
                      <a:lnTo>
                        <a:pt x="879" y="6"/>
                      </a:lnTo>
                      <a:close/>
                      <a:moveTo>
                        <a:pt x="867" y="6"/>
                      </a:moveTo>
                      <a:lnTo>
                        <a:pt x="861" y="6"/>
                      </a:lnTo>
                      <a:lnTo>
                        <a:pt x="861" y="0"/>
                      </a:lnTo>
                      <a:lnTo>
                        <a:pt x="867" y="0"/>
                      </a:lnTo>
                      <a:lnTo>
                        <a:pt x="867" y="6"/>
                      </a:lnTo>
                      <a:close/>
                      <a:moveTo>
                        <a:pt x="855" y="6"/>
                      </a:moveTo>
                      <a:lnTo>
                        <a:pt x="849" y="6"/>
                      </a:lnTo>
                      <a:lnTo>
                        <a:pt x="849" y="0"/>
                      </a:lnTo>
                      <a:lnTo>
                        <a:pt x="855" y="0"/>
                      </a:lnTo>
                      <a:lnTo>
                        <a:pt x="855" y="6"/>
                      </a:lnTo>
                      <a:close/>
                      <a:moveTo>
                        <a:pt x="843" y="6"/>
                      </a:moveTo>
                      <a:lnTo>
                        <a:pt x="837" y="6"/>
                      </a:lnTo>
                      <a:lnTo>
                        <a:pt x="837" y="0"/>
                      </a:lnTo>
                      <a:lnTo>
                        <a:pt x="843" y="0"/>
                      </a:lnTo>
                      <a:lnTo>
                        <a:pt x="843" y="6"/>
                      </a:lnTo>
                      <a:close/>
                      <a:moveTo>
                        <a:pt x="831" y="6"/>
                      </a:moveTo>
                      <a:lnTo>
                        <a:pt x="825" y="6"/>
                      </a:lnTo>
                      <a:lnTo>
                        <a:pt x="825" y="0"/>
                      </a:lnTo>
                      <a:lnTo>
                        <a:pt x="831" y="0"/>
                      </a:lnTo>
                      <a:lnTo>
                        <a:pt x="831" y="6"/>
                      </a:lnTo>
                      <a:close/>
                      <a:moveTo>
                        <a:pt x="819" y="6"/>
                      </a:moveTo>
                      <a:lnTo>
                        <a:pt x="813" y="6"/>
                      </a:lnTo>
                      <a:lnTo>
                        <a:pt x="813" y="0"/>
                      </a:lnTo>
                      <a:lnTo>
                        <a:pt x="819" y="0"/>
                      </a:lnTo>
                      <a:lnTo>
                        <a:pt x="819" y="6"/>
                      </a:lnTo>
                      <a:close/>
                      <a:moveTo>
                        <a:pt x="807" y="6"/>
                      </a:moveTo>
                      <a:lnTo>
                        <a:pt x="801" y="6"/>
                      </a:lnTo>
                      <a:lnTo>
                        <a:pt x="801" y="0"/>
                      </a:lnTo>
                      <a:lnTo>
                        <a:pt x="807" y="0"/>
                      </a:lnTo>
                      <a:lnTo>
                        <a:pt x="807" y="6"/>
                      </a:lnTo>
                      <a:close/>
                      <a:moveTo>
                        <a:pt x="795" y="6"/>
                      </a:moveTo>
                      <a:lnTo>
                        <a:pt x="789" y="6"/>
                      </a:lnTo>
                      <a:lnTo>
                        <a:pt x="789" y="0"/>
                      </a:lnTo>
                      <a:lnTo>
                        <a:pt x="795" y="0"/>
                      </a:lnTo>
                      <a:lnTo>
                        <a:pt x="795" y="6"/>
                      </a:lnTo>
                      <a:close/>
                      <a:moveTo>
                        <a:pt x="783" y="6"/>
                      </a:moveTo>
                      <a:lnTo>
                        <a:pt x="777" y="6"/>
                      </a:lnTo>
                      <a:lnTo>
                        <a:pt x="777" y="0"/>
                      </a:lnTo>
                      <a:lnTo>
                        <a:pt x="783" y="0"/>
                      </a:lnTo>
                      <a:lnTo>
                        <a:pt x="783" y="6"/>
                      </a:lnTo>
                      <a:close/>
                      <a:moveTo>
                        <a:pt x="771" y="6"/>
                      </a:moveTo>
                      <a:lnTo>
                        <a:pt x="765" y="6"/>
                      </a:lnTo>
                      <a:lnTo>
                        <a:pt x="765" y="0"/>
                      </a:lnTo>
                      <a:lnTo>
                        <a:pt x="771" y="0"/>
                      </a:lnTo>
                      <a:lnTo>
                        <a:pt x="771" y="6"/>
                      </a:lnTo>
                      <a:close/>
                      <a:moveTo>
                        <a:pt x="759" y="6"/>
                      </a:moveTo>
                      <a:lnTo>
                        <a:pt x="753" y="6"/>
                      </a:lnTo>
                      <a:lnTo>
                        <a:pt x="753" y="0"/>
                      </a:lnTo>
                      <a:lnTo>
                        <a:pt x="759" y="0"/>
                      </a:lnTo>
                      <a:lnTo>
                        <a:pt x="759" y="6"/>
                      </a:lnTo>
                      <a:close/>
                      <a:moveTo>
                        <a:pt x="747" y="6"/>
                      </a:moveTo>
                      <a:lnTo>
                        <a:pt x="741" y="6"/>
                      </a:lnTo>
                      <a:lnTo>
                        <a:pt x="741" y="0"/>
                      </a:lnTo>
                      <a:lnTo>
                        <a:pt x="747" y="0"/>
                      </a:lnTo>
                      <a:lnTo>
                        <a:pt x="747" y="6"/>
                      </a:lnTo>
                      <a:close/>
                      <a:moveTo>
                        <a:pt x="735" y="6"/>
                      </a:moveTo>
                      <a:lnTo>
                        <a:pt x="729" y="6"/>
                      </a:lnTo>
                      <a:lnTo>
                        <a:pt x="729" y="0"/>
                      </a:lnTo>
                      <a:lnTo>
                        <a:pt x="735" y="0"/>
                      </a:lnTo>
                      <a:lnTo>
                        <a:pt x="735" y="6"/>
                      </a:lnTo>
                      <a:close/>
                      <a:moveTo>
                        <a:pt x="723" y="6"/>
                      </a:moveTo>
                      <a:lnTo>
                        <a:pt x="717" y="6"/>
                      </a:lnTo>
                      <a:lnTo>
                        <a:pt x="717" y="0"/>
                      </a:lnTo>
                      <a:lnTo>
                        <a:pt x="723" y="0"/>
                      </a:lnTo>
                      <a:lnTo>
                        <a:pt x="723" y="6"/>
                      </a:lnTo>
                      <a:close/>
                      <a:moveTo>
                        <a:pt x="711" y="6"/>
                      </a:moveTo>
                      <a:lnTo>
                        <a:pt x="705" y="6"/>
                      </a:lnTo>
                      <a:lnTo>
                        <a:pt x="705" y="0"/>
                      </a:lnTo>
                      <a:lnTo>
                        <a:pt x="711" y="0"/>
                      </a:lnTo>
                      <a:lnTo>
                        <a:pt x="711" y="6"/>
                      </a:lnTo>
                      <a:close/>
                      <a:moveTo>
                        <a:pt x="699" y="6"/>
                      </a:moveTo>
                      <a:lnTo>
                        <a:pt x="693" y="6"/>
                      </a:lnTo>
                      <a:lnTo>
                        <a:pt x="693" y="0"/>
                      </a:lnTo>
                      <a:lnTo>
                        <a:pt x="699" y="0"/>
                      </a:lnTo>
                      <a:lnTo>
                        <a:pt x="699" y="6"/>
                      </a:lnTo>
                      <a:close/>
                      <a:moveTo>
                        <a:pt x="687" y="6"/>
                      </a:moveTo>
                      <a:lnTo>
                        <a:pt x="681" y="6"/>
                      </a:lnTo>
                      <a:lnTo>
                        <a:pt x="681" y="0"/>
                      </a:lnTo>
                      <a:lnTo>
                        <a:pt x="687" y="0"/>
                      </a:lnTo>
                      <a:lnTo>
                        <a:pt x="687" y="6"/>
                      </a:lnTo>
                      <a:close/>
                      <a:moveTo>
                        <a:pt x="675" y="6"/>
                      </a:moveTo>
                      <a:lnTo>
                        <a:pt x="669" y="6"/>
                      </a:lnTo>
                      <a:lnTo>
                        <a:pt x="669" y="0"/>
                      </a:lnTo>
                      <a:lnTo>
                        <a:pt x="675" y="0"/>
                      </a:lnTo>
                      <a:lnTo>
                        <a:pt x="675" y="6"/>
                      </a:lnTo>
                      <a:close/>
                      <a:moveTo>
                        <a:pt x="663" y="6"/>
                      </a:moveTo>
                      <a:lnTo>
                        <a:pt x="657" y="6"/>
                      </a:lnTo>
                      <a:lnTo>
                        <a:pt x="657" y="0"/>
                      </a:lnTo>
                      <a:lnTo>
                        <a:pt x="663" y="0"/>
                      </a:lnTo>
                      <a:lnTo>
                        <a:pt x="663" y="6"/>
                      </a:lnTo>
                      <a:close/>
                      <a:moveTo>
                        <a:pt x="651" y="6"/>
                      </a:moveTo>
                      <a:lnTo>
                        <a:pt x="645" y="6"/>
                      </a:lnTo>
                      <a:lnTo>
                        <a:pt x="645" y="0"/>
                      </a:lnTo>
                      <a:lnTo>
                        <a:pt x="651" y="0"/>
                      </a:lnTo>
                      <a:lnTo>
                        <a:pt x="651" y="6"/>
                      </a:lnTo>
                      <a:close/>
                      <a:moveTo>
                        <a:pt x="639" y="6"/>
                      </a:moveTo>
                      <a:lnTo>
                        <a:pt x="633" y="6"/>
                      </a:lnTo>
                      <a:lnTo>
                        <a:pt x="633" y="0"/>
                      </a:lnTo>
                      <a:lnTo>
                        <a:pt x="639" y="0"/>
                      </a:lnTo>
                      <a:lnTo>
                        <a:pt x="639" y="6"/>
                      </a:lnTo>
                      <a:close/>
                      <a:moveTo>
                        <a:pt x="627" y="6"/>
                      </a:moveTo>
                      <a:lnTo>
                        <a:pt x="621" y="6"/>
                      </a:lnTo>
                      <a:lnTo>
                        <a:pt x="621" y="0"/>
                      </a:lnTo>
                      <a:lnTo>
                        <a:pt x="627" y="0"/>
                      </a:lnTo>
                      <a:lnTo>
                        <a:pt x="627" y="6"/>
                      </a:lnTo>
                      <a:close/>
                      <a:moveTo>
                        <a:pt x="615" y="6"/>
                      </a:moveTo>
                      <a:lnTo>
                        <a:pt x="609" y="6"/>
                      </a:lnTo>
                      <a:lnTo>
                        <a:pt x="609" y="0"/>
                      </a:lnTo>
                      <a:lnTo>
                        <a:pt x="615" y="0"/>
                      </a:lnTo>
                      <a:lnTo>
                        <a:pt x="615" y="6"/>
                      </a:lnTo>
                      <a:close/>
                      <a:moveTo>
                        <a:pt x="603" y="6"/>
                      </a:moveTo>
                      <a:lnTo>
                        <a:pt x="597" y="6"/>
                      </a:lnTo>
                      <a:lnTo>
                        <a:pt x="597" y="0"/>
                      </a:lnTo>
                      <a:lnTo>
                        <a:pt x="603" y="0"/>
                      </a:lnTo>
                      <a:lnTo>
                        <a:pt x="603" y="6"/>
                      </a:lnTo>
                      <a:close/>
                      <a:moveTo>
                        <a:pt x="591" y="6"/>
                      </a:moveTo>
                      <a:lnTo>
                        <a:pt x="585" y="6"/>
                      </a:lnTo>
                      <a:lnTo>
                        <a:pt x="585" y="0"/>
                      </a:lnTo>
                      <a:lnTo>
                        <a:pt x="591" y="0"/>
                      </a:lnTo>
                      <a:lnTo>
                        <a:pt x="591" y="6"/>
                      </a:lnTo>
                      <a:close/>
                      <a:moveTo>
                        <a:pt x="579" y="6"/>
                      </a:moveTo>
                      <a:lnTo>
                        <a:pt x="573" y="6"/>
                      </a:lnTo>
                      <a:lnTo>
                        <a:pt x="573" y="0"/>
                      </a:lnTo>
                      <a:lnTo>
                        <a:pt x="579" y="0"/>
                      </a:lnTo>
                      <a:lnTo>
                        <a:pt x="579" y="6"/>
                      </a:lnTo>
                      <a:close/>
                      <a:moveTo>
                        <a:pt x="567" y="6"/>
                      </a:moveTo>
                      <a:lnTo>
                        <a:pt x="561" y="6"/>
                      </a:lnTo>
                      <a:lnTo>
                        <a:pt x="561" y="0"/>
                      </a:lnTo>
                      <a:lnTo>
                        <a:pt x="567" y="0"/>
                      </a:lnTo>
                      <a:lnTo>
                        <a:pt x="567" y="6"/>
                      </a:lnTo>
                      <a:close/>
                      <a:moveTo>
                        <a:pt x="555" y="6"/>
                      </a:moveTo>
                      <a:lnTo>
                        <a:pt x="549" y="6"/>
                      </a:lnTo>
                      <a:lnTo>
                        <a:pt x="549" y="0"/>
                      </a:lnTo>
                      <a:lnTo>
                        <a:pt x="555" y="0"/>
                      </a:lnTo>
                      <a:lnTo>
                        <a:pt x="555" y="6"/>
                      </a:lnTo>
                      <a:close/>
                      <a:moveTo>
                        <a:pt x="543" y="6"/>
                      </a:moveTo>
                      <a:lnTo>
                        <a:pt x="537" y="6"/>
                      </a:lnTo>
                      <a:lnTo>
                        <a:pt x="537" y="0"/>
                      </a:lnTo>
                      <a:lnTo>
                        <a:pt x="543" y="0"/>
                      </a:lnTo>
                      <a:lnTo>
                        <a:pt x="543" y="6"/>
                      </a:lnTo>
                      <a:close/>
                      <a:moveTo>
                        <a:pt x="531" y="6"/>
                      </a:moveTo>
                      <a:lnTo>
                        <a:pt x="525" y="6"/>
                      </a:lnTo>
                      <a:lnTo>
                        <a:pt x="525" y="0"/>
                      </a:lnTo>
                      <a:lnTo>
                        <a:pt x="531" y="0"/>
                      </a:lnTo>
                      <a:lnTo>
                        <a:pt x="531" y="6"/>
                      </a:lnTo>
                      <a:close/>
                      <a:moveTo>
                        <a:pt x="519" y="6"/>
                      </a:moveTo>
                      <a:lnTo>
                        <a:pt x="513" y="6"/>
                      </a:lnTo>
                      <a:lnTo>
                        <a:pt x="513" y="0"/>
                      </a:lnTo>
                      <a:lnTo>
                        <a:pt x="519" y="0"/>
                      </a:lnTo>
                      <a:lnTo>
                        <a:pt x="519" y="6"/>
                      </a:lnTo>
                      <a:close/>
                      <a:moveTo>
                        <a:pt x="507" y="6"/>
                      </a:moveTo>
                      <a:lnTo>
                        <a:pt x="501" y="6"/>
                      </a:lnTo>
                      <a:lnTo>
                        <a:pt x="501" y="0"/>
                      </a:lnTo>
                      <a:lnTo>
                        <a:pt x="507" y="0"/>
                      </a:lnTo>
                      <a:lnTo>
                        <a:pt x="507" y="6"/>
                      </a:lnTo>
                      <a:close/>
                      <a:moveTo>
                        <a:pt x="495" y="6"/>
                      </a:moveTo>
                      <a:lnTo>
                        <a:pt x="489" y="6"/>
                      </a:lnTo>
                      <a:lnTo>
                        <a:pt x="489" y="0"/>
                      </a:lnTo>
                      <a:lnTo>
                        <a:pt x="495" y="0"/>
                      </a:lnTo>
                      <a:lnTo>
                        <a:pt x="495" y="6"/>
                      </a:lnTo>
                      <a:close/>
                      <a:moveTo>
                        <a:pt x="483" y="6"/>
                      </a:moveTo>
                      <a:lnTo>
                        <a:pt x="477" y="6"/>
                      </a:lnTo>
                      <a:lnTo>
                        <a:pt x="477" y="0"/>
                      </a:lnTo>
                      <a:lnTo>
                        <a:pt x="483" y="0"/>
                      </a:lnTo>
                      <a:lnTo>
                        <a:pt x="483" y="6"/>
                      </a:lnTo>
                      <a:close/>
                      <a:moveTo>
                        <a:pt x="471" y="6"/>
                      </a:moveTo>
                      <a:lnTo>
                        <a:pt x="465" y="6"/>
                      </a:lnTo>
                      <a:lnTo>
                        <a:pt x="465" y="0"/>
                      </a:lnTo>
                      <a:lnTo>
                        <a:pt x="471" y="0"/>
                      </a:lnTo>
                      <a:lnTo>
                        <a:pt x="471" y="6"/>
                      </a:lnTo>
                      <a:close/>
                      <a:moveTo>
                        <a:pt x="459" y="6"/>
                      </a:moveTo>
                      <a:lnTo>
                        <a:pt x="453" y="6"/>
                      </a:lnTo>
                      <a:lnTo>
                        <a:pt x="453" y="0"/>
                      </a:lnTo>
                      <a:lnTo>
                        <a:pt x="459" y="0"/>
                      </a:lnTo>
                      <a:lnTo>
                        <a:pt x="459" y="6"/>
                      </a:lnTo>
                      <a:close/>
                      <a:moveTo>
                        <a:pt x="447" y="6"/>
                      </a:moveTo>
                      <a:lnTo>
                        <a:pt x="441" y="6"/>
                      </a:lnTo>
                      <a:lnTo>
                        <a:pt x="441" y="0"/>
                      </a:lnTo>
                      <a:lnTo>
                        <a:pt x="447" y="0"/>
                      </a:lnTo>
                      <a:lnTo>
                        <a:pt x="447" y="6"/>
                      </a:lnTo>
                      <a:close/>
                      <a:moveTo>
                        <a:pt x="435" y="6"/>
                      </a:moveTo>
                      <a:lnTo>
                        <a:pt x="429" y="6"/>
                      </a:lnTo>
                      <a:lnTo>
                        <a:pt x="429" y="0"/>
                      </a:lnTo>
                      <a:lnTo>
                        <a:pt x="435" y="0"/>
                      </a:lnTo>
                      <a:lnTo>
                        <a:pt x="435" y="6"/>
                      </a:lnTo>
                      <a:close/>
                      <a:moveTo>
                        <a:pt x="423" y="6"/>
                      </a:moveTo>
                      <a:lnTo>
                        <a:pt x="417" y="6"/>
                      </a:lnTo>
                      <a:lnTo>
                        <a:pt x="417" y="0"/>
                      </a:lnTo>
                      <a:lnTo>
                        <a:pt x="423" y="0"/>
                      </a:lnTo>
                      <a:lnTo>
                        <a:pt x="423" y="6"/>
                      </a:lnTo>
                      <a:close/>
                      <a:moveTo>
                        <a:pt x="411" y="6"/>
                      </a:moveTo>
                      <a:lnTo>
                        <a:pt x="405" y="6"/>
                      </a:lnTo>
                      <a:lnTo>
                        <a:pt x="405" y="0"/>
                      </a:lnTo>
                      <a:lnTo>
                        <a:pt x="411" y="0"/>
                      </a:lnTo>
                      <a:lnTo>
                        <a:pt x="411" y="6"/>
                      </a:lnTo>
                      <a:close/>
                      <a:moveTo>
                        <a:pt x="399" y="6"/>
                      </a:moveTo>
                      <a:lnTo>
                        <a:pt x="393" y="6"/>
                      </a:lnTo>
                      <a:lnTo>
                        <a:pt x="393" y="0"/>
                      </a:lnTo>
                      <a:lnTo>
                        <a:pt x="399" y="0"/>
                      </a:lnTo>
                      <a:lnTo>
                        <a:pt x="399" y="6"/>
                      </a:lnTo>
                      <a:close/>
                      <a:moveTo>
                        <a:pt x="387" y="6"/>
                      </a:moveTo>
                      <a:lnTo>
                        <a:pt x="381" y="6"/>
                      </a:lnTo>
                      <a:lnTo>
                        <a:pt x="381" y="0"/>
                      </a:lnTo>
                      <a:lnTo>
                        <a:pt x="387" y="0"/>
                      </a:lnTo>
                      <a:lnTo>
                        <a:pt x="387" y="6"/>
                      </a:lnTo>
                      <a:close/>
                      <a:moveTo>
                        <a:pt x="375" y="6"/>
                      </a:moveTo>
                      <a:lnTo>
                        <a:pt x="369" y="6"/>
                      </a:lnTo>
                      <a:lnTo>
                        <a:pt x="369" y="0"/>
                      </a:lnTo>
                      <a:lnTo>
                        <a:pt x="375" y="0"/>
                      </a:lnTo>
                      <a:lnTo>
                        <a:pt x="375" y="6"/>
                      </a:lnTo>
                      <a:close/>
                      <a:moveTo>
                        <a:pt x="363" y="6"/>
                      </a:moveTo>
                      <a:lnTo>
                        <a:pt x="357" y="6"/>
                      </a:lnTo>
                      <a:lnTo>
                        <a:pt x="357" y="0"/>
                      </a:lnTo>
                      <a:lnTo>
                        <a:pt x="363" y="0"/>
                      </a:lnTo>
                      <a:lnTo>
                        <a:pt x="363" y="6"/>
                      </a:lnTo>
                      <a:close/>
                      <a:moveTo>
                        <a:pt x="351" y="6"/>
                      </a:moveTo>
                      <a:lnTo>
                        <a:pt x="345" y="6"/>
                      </a:lnTo>
                      <a:lnTo>
                        <a:pt x="345" y="0"/>
                      </a:lnTo>
                      <a:lnTo>
                        <a:pt x="351" y="0"/>
                      </a:lnTo>
                      <a:lnTo>
                        <a:pt x="351" y="6"/>
                      </a:lnTo>
                      <a:close/>
                      <a:moveTo>
                        <a:pt x="339" y="6"/>
                      </a:moveTo>
                      <a:lnTo>
                        <a:pt x="333" y="6"/>
                      </a:lnTo>
                      <a:lnTo>
                        <a:pt x="333" y="0"/>
                      </a:lnTo>
                      <a:lnTo>
                        <a:pt x="339" y="0"/>
                      </a:lnTo>
                      <a:lnTo>
                        <a:pt x="339" y="6"/>
                      </a:lnTo>
                      <a:close/>
                      <a:moveTo>
                        <a:pt x="327" y="6"/>
                      </a:moveTo>
                      <a:lnTo>
                        <a:pt x="321" y="6"/>
                      </a:lnTo>
                      <a:lnTo>
                        <a:pt x="321" y="0"/>
                      </a:lnTo>
                      <a:lnTo>
                        <a:pt x="327" y="0"/>
                      </a:lnTo>
                      <a:lnTo>
                        <a:pt x="327" y="6"/>
                      </a:lnTo>
                      <a:close/>
                      <a:moveTo>
                        <a:pt x="315" y="6"/>
                      </a:moveTo>
                      <a:lnTo>
                        <a:pt x="309" y="6"/>
                      </a:lnTo>
                      <a:lnTo>
                        <a:pt x="309" y="0"/>
                      </a:lnTo>
                      <a:lnTo>
                        <a:pt x="315" y="0"/>
                      </a:lnTo>
                      <a:lnTo>
                        <a:pt x="315" y="6"/>
                      </a:lnTo>
                      <a:close/>
                      <a:moveTo>
                        <a:pt x="303" y="6"/>
                      </a:moveTo>
                      <a:lnTo>
                        <a:pt x="297" y="6"/>
                      </a:lnTo>
                      <a:lnTo>
                        <a:pt x="297" y="0"/>
                      </a:lnTo>
                      <a:lnTo>
                        <a:pt x="303" y="0"/>
                      </a:lnTo>
                      <a:lnTo>
                        <a:pt x="303" y="6"/>
                      </a:lnTo>
                      <a:close/>
                      <a:moveTo>
                        <a:pt x="291" y="6"/>
                      </a:moveTo>
                      <a:lnTo>
                        <a:pt x="285" y="6"/>
                      </a:lnTo>
                      <a:lnTo>
                        <a:pt x="285" y="0"/>
                      </a:lnTo>
                      <a:lnTo>
                        <a:pt x="291" y="0"/>
                      </a:lnTo>
                      <a:lnTo>
                        <a:pt x="291" y="6"/>
                      </a:lnTo>
                      <a:close/>
                      <a:moveTo>
                        <a:pt x="279" y="6"/>
                      </a:moveTo>
                      <a:lnTo>
                        <a:pt x="273" y="6"/>
                      </a:lnTo>
                      <a:lnTo>
                        <a:pt x="273" y="0"/>
                      </a:lnTo>
                      <a:lnTo>
                        <a:pt x="279" y="0"/>
                      </a:lnTo>
                      <a:lnTo>
                        <a:pt x="279" y="6"/>
                      </a:lnTo>
                      <a:close/>
                      <a:moveTo>
                        <a:pt x="267" y="6"/>
                      </a:moveTo>
                      <a:lnTo>
                        <a:pt x="261" y="6"/>
                      </a:lnTo>
                      <a:lnTo>
                        <a:pt x="261" y="0"/>
                      </a:lnTo>
                      <a:lnTo>
                        <a:pt x="267" y="0"/>
                      </a:lnTo>
                      <a:lnTo>
                        <a:pt x="267" y="6"/>
                      </a:lnTo>
                      <a:close/>
                      <a:moveTo>
                        <a:pt x="255" y="6"/>
                      </a:moveTo>
                      <a:lnTo>
                        <a:pt x="249" y="6"/>
                      </a:lnTo>
                      <a:lnTo>
                        <a:pt x="249" y="0"/>
                      </a:lnTo>
                      <a:lnTo>
                        <a:pt x="255" y="0"/>
                      </a:lnTo>
                      <a:lnTo>
                        <a:pt x="255" y="6"/>
                      </a:lnTo>
                      <a:close/>
                      <a:moveTo>
                        <a:pt x="243" y="6"/>
                      </a:moveTo>
                      <a:lnTo>
                        <a:pt x="237" y="6"/>
                      </a:lnTo>
                      <a:lnTo>
                        <a:pt x="237" y="0"/>
                      </a:lnTo>
                      <a:lnTo>
                        <a:pt x="243" y="0"/>
                      </a:lnTo>
                      <a:lnTo>
                        <a:pt x="243" y="6"/>
                      </a:lnTo>
                      <a:close/>
                      <a:moveTo>
                        <a:pt x="231" y="6"/>
                      </a:moveTo>
                      <a:lnTo>
                        <a:pt x="225" y="6"/>
                      </a:lnTo>
                      <a:lnTo>
                        <a:pt x="225" y="0"/>
                      </a:lnTo>
                      <a:lnTo>
                        <a:pt x="231" y="0"/>
                      </a:lnTo>
                      <a:lnTo>
                        <a:pt x="231" y="6"/>
                      </a:lnTo>
                      <a:close/>
                      <a:moveTo>
                        <a:pt x="219" y="6"/>
                      </a:moveTo>
                      <a:lnTo>
                        <a:pt x="213" y="6"/>
                      </a:lnTo>
                      <a:lnTo>
                        <a:pt x="213" y="0"/>
                      </a:lnTo>
                      <a:lnTo>
                        <a:pt x="219" y="0"/>
                      </a:lnTo>
                      <a:lnTo>
                        <a:pt x="219" y="6"/>
                      </a:lnTo>
                      <a:close/>
                      <a:moveTo>
                        <a:pt x="207" y="6"/>
                      </a:moveTo>
                      <a:lnTo>
                        <a:pt x="201" y="6"/>
                      </a:lnTo>
                      <a:lnTo>
                        <a:pt x="201" y="0"/>
                      </a:lnTo>
                      <a:lnTo>
                        <a:pt x="207" y="0"/>
                      </a:lnTo>
                      <a:lnTo>
                        <a:pt x="207" y="6"/>
                      </a:lnTo>
                      <a:close/>
                      <a:moveTo>
                        <a:pt x="195" y="6"/>
                      </a:moveTo>
                      <a:lnTo>
                        <a:pt x="189" y="6"/>
                      </a:lnTo>
                      <a:lnTo>
                        <a:pt x="189" y="0"/>
                      </a:lnTo>
                      <a:lnTo>
                        <a:pt x="195" y="0"/>
                      </a:lnTo>
                      <a:lnTo>
                        <a:pt x="195" y="6"/>
                      </a:lnTo>
                      <a:close/>
                      <a:moveTo>
                        <a:pt x="183" y="6"/>
                      </a:moveTo>
                      <a:lnTo>
                        <a:pt x="177" y="6"/>
                      </a:lnTo>
                      <a:lnTo>
                        <a:pt x="177" y="0"/>
                      </a:lnTo>
                      <a:lnTo>
                        <a:pt x="183" y="0"/>
                      </a:lnTo>
                      <a:lnTo>
                        <a:pt x="183" y="6"/>
                      </a:lnTo>
                      <a:close/>
                      <a:moveTo>
                        <a:pt x="171" y="6"/>
                      </a:moveTo>
                      <a:lnTo>
                        <a:pt x="165" y="6"/>
                      </a:lnTo>
                      <a:lnTo>
                        <a:pt x="165" y="0"/>
                      </a:lnTo>
                      <a:lnTo>
                        <a:pt x="171" y="0"/>
                      </a:lnTo>
                      <a:lnTo>
                        <a:pt x="171" y="6"/>
                      </a:lnTo>
                      <a:close/>
                      <a:moveTo>
                        <a:pt x="159" y="6"/>
                      </a:moveTo>
                      <a:lnTo>
                        <a:pt x="153" y="6"/>
                      </a:lnTo>
                      <a:lnTo>
                        <a:pt x="153" y="0"/>
                      </a:lnTo>
                      <a:lnTo>
                        <a:pt x="159" y="0"/>
                      </a:lnTo>
                      <a:lnTo>
                        <a:pt x="159" y="6"/>
                      </a:lnTo>
                      <a:close/>
                      <a:moveTo>
                        <a:pt x="147" y="6"/>
                      </a:moveTo>
                      <a:lnTo>
                        <a:pt x="141" y="6"/>
                      </a:lnTo>
                      <a:lnTo>
                        <a:pt x="141" y="0"/>
                      </a:lnTo>
                      <a:lnTo>
                        <a:pt x="147" y="0"/>
                      </a:lnTo>
                      <a:lnTo>
                        <a:pt x="147" y="6"/>
                      </a:lnTo>
                      <a:close/>
                      <a:moveTo>
                        <a:pt x="135" y="6"/>
                      </a:moveTo>
                      <a:lnTo>
                        <a:pt x="129" y="6"/>
                      </a:lnTo>
                      <a:lnTo>
                        <a:pt x="129" y="0"/>
                      </a:lnTo>
                      <a:lnTo>
                        <a:pt x="135" y="0"/>
                      </a:lnTo>
                      <a:lnTo>
                        <a:pt x="135" y="6"/>
                      </a:lnTo>
                      <a:close/>
                      <a:moveTo>
                        <a:pt x="123" y="6"/>
                      </a:moveTo>
                      <a:lnTo>
                        <a:pt x="117" y="6"/>
                      </a:lnTo>
                      <a:lnTo>
                        <a:pt x="117" y="0"/>
                      </a:lnTo>
                      <a:lnTo>
                        <a:pt x="123" y="0"/>
                      </a:lnTo>
                      <a:lnTo>
                        <a:pt x="123" y="6"/>
                      </a:lnTo>
                      <a:close/>
                      <a:moveTo>
                        <a:pt x="111" y="6"/>
                      </a:moveTo>
                      <a:lnTo>
                        <a:pt x="105" y="6"/>
                      </a:lnTo>
                      <a:lnTo>
                        <a:pt x="105" y="0"/>
                      </a:lnTo>
                      <a:lnTo>
                        <a:pt x="111" y="0"/>
                      </a:lnTo>
                      <a:lnTo>
                        <a:pt x="111" y="6"/>
                      </a:lnTo>
                      <a:close/>
                      <a:moveTo>
                        <a:pt x="99" y="6"/>
                      </a:moveTo>
                      <a:lnTo>
                        <a:pt x="93" y="6"/>
                      </a:lnTo>
                      <a:lnTo>
                        <a:pt x="93" y="0"/>
                      </a:lnTo>
                      <a:lnTo>
                        <a:pt x="99" y="0"/>
                      </a:lnTo>
                      <a:lnTo>
                        <a:pt x="99" y="6"/>
                      </a:lnTo>
                      <a:close/>
                      <a:moveTo>
                        <a:pt x="87" y="6"/>
                      </a:moveTo>
                      <a:lnTo>
                        <a:pt x="81" y="6"/>
                      </a:lnTo>
                      <a:lnTo>
                        <a:pt x="81" y="0"/>
                      </a:lnTo>
                      <a:lnTo>
                        <a:pt x="87" y="0"/>
                      </a:lnTo>
                      <a:lnTo>
                        <a:pt x="87" y="6"/>
                      </a:lnTo>
                      <a:close/>
                      <a:moveTo>
                        <a:pt x="75" y="6"/>
                      </a:moveTo>
                      <a:lnTo>
                        <a:pt x="69" y="6"/>
                      </a:lnTo>
                      <a:lnTo>
                        <a:pt x="69" y="0"/>
                      </a:lnTo>
                      <a:lnTo>
                        <a:pt x="75" y="0"/>
                      </a:lnTo>
                      <a:lnTo>
                        <a:pt x="75" y="6"/>
                      </a:lnTo>
                      <a:close/>
                      <a:moveTo>
                        <a:pt x="63" y="6"/>
                      </a:moveTo>
                      <a:lnTo>
                        <a:pt x="57" y="6"/>
                      </a:lnTo>
                      <a:lnTo>
                        <a:pt x="57" y="0"/>
                      </a:lnTo>
                      <a:lnTo>
                        <a:pt x="63" y="0"/>
                      </a:lnTo>
                      <a:lnTo>
                        <a:pt x="63" y="6"/>
                      </a:lnTo>
                      <a:close/>
                      <a:moveTo>
                        <a:pt x="51" y="6"/>
                      </a:moveTo>
                      <a:lnTo>
                        <a:pt x="45" y="6"/>
                      </a:lnTo>
                      <a:lnTo>
                        <a:pt x="45" y="0"/>
                      </a:lnTo>
                      <a:lnTo>
                        <a:pt x="51" y="0"/>
                      </a:lnTo>
                      <a:lnTo>
                        <a:pt x="51" y="6"/>
                      </a:lnTo>
                      <a:close/>
                      <a:moveTo>
                        <a:pt x="39" y="6"/>
                      </a:moveTo>
                      <a:lnTo>
                        <a:pt x="33" y="6"/>
                      </a:lnTo>
                      <a:lnTo>
                        <a:pt x="33" y="0"/>
                      </a:lnTo>
                      <a:lnTo>
                        <a:pt x="39" y="0"/>
                      </a:lnTo>
                      <a:lnTo>
                        <a:pt x="39" y="6"/>
                      </a:lnTo>
                      <a:close/>
                      <a:moveTo>
                        <a:pt x="27" y="6"/>
                      </a:moveTo>
                      <a:lnTo>
                        <a:pt x="21" y="6"/>
                      </a:lnTo>
                      <a:lnTo>
                        <a:pt x="21" y="0"/>
                      </a:lnTo>
                      <a:lnTo>
                        <a:pt x="27" y="0"/>
                      </a:lnTo>
                      <a:lnTo>
                        <a:pt x="27" y="6"/>
                      </a:lnTo>
                      <a:close/>
                      <a:moveTo>
                        <a:pt x="15" y="6"/>
                      </a:moveTo>
                      <a:lnTo>
                        <a:pt x="9" y="6"/>
                      </a:lnTo>
                      <a:lnTo>
                        <a:pt x="9" y="0"/>
                      </a:lnTo>
                      <a:lnTo>
                        <a:pt x="15" y="0"/>
                      </a:lnTo>
                      <a:lnTo>
                        <a:pt x="15" y="6"/>
                      </a:lnTo>
                      <a:close/>
                      <a:moveTo>
                        <a:pt x="3" y="6"/>
                      </a:moveTo>
                      <a:lnTo>
                        <a:pt x="0" y="6"/>
                      </a:lnTo>
                      <a:lnTo>
                        <a:pt x="0" y="0"/>
                      </a:lnTo>
                      <a:lnTo>
                        <a:pt x="3" y="0"/>
                      </a:lnTo>
                      <a:lnTo>
                        <a:pt x="3" y="6"/>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63"/>
                <p:cNvSpPr>
                  <a:spLocks noEditPoints="1"/>
                </p:cNvSpPr>
                <p:nvPr/>
              </p:nvSpPr>
              <p:spPr bwMode="auto">
                <a:xfrm>
                  <a:off x="4014788" y="5668963"/>
                  <a:ext cx="9525" cy="273050"/>
                </a:xfrm>
                <a:custGeom>
                  <a:avLst/>
                  <a:gdLst/>
                  <a:ahLst/>
                  <a:cxnLst>
                    <a:cxn ang="0">
                      <a:pos x="6" y="6"/>
                    </a:cxn>
                    <a:cxn ang="0">
                      <a:pos x="0" y="0"/>
                    </a:cxn>
                    <a:cxn ang="0">
                      <a:pos x="6" y="12"/>
                    </a:cxn>
                    <a:cxn ang="0">
                      <a:pos x="0" y="18"/>
                    </a:cxn>
                    <a:cxn ang="0">
                      <a:pos x="6" y="12"/>
                    </a:cxn>
                    <a:cxn ang="0">
                      <a:pos x="6" y="30"/>
                    </a:cxn>
                    <a:cxn ang="0">
                      <a:pos x="0" y="24"/>
                    </a:cxn>
                    <a:cxn ang="0">
                      <a:pos x="6" y="36"/>
                    </a:cxn>
                    <a:cxn ang="0">
                      <a:pos x="0" y="42"/>
                    </a:cxn>
                    <a:cxn ang="0">
                      <a:pos x="6" y="36"/>
                    </a:cxn>
                    <a:cxn ang="0">
                      <a:pos x="6" y="54"/>
                    </a:cxn>
                    <a:cxn ang="0">
                      <a:pos x="0" y="48"/>
                    </a:cxn>
                    <a:cxn ang="0">
                      <a:pos x="6" y="60"/>
                    </a:cxn>
                    <a:cxn ang="0">
                      <a:pos x="0" y="66"/>
                    </a:cxn>
                    <a:cxn ang="0">
                      <a:pos x="6" y="60"/>
                    </a:cxn>
                    <a:cxn ang="0">
                      <a:pos x="6" y="78"/>
                    </a:cxn>
                    <a:cxn ang="0">
                      <a:pos x="0" y="72"/>
                    </a:cxn>
                    <a:cxn ang="0">
                      <a:pos x="6" y="84"/>
                    </a:cxn>
                    <a:cxn ang="0">
                      <a:pos x="0" y="90"/>
                    </a:cxn>
                    <a:cxn ang="0">
                      <a:pos x="6" y="84"/>
                    </a:cxn>
                    <a:cxn ang="0">
                      <a:pos x="6" y="102"/>
                    </a:cxn>
                    <a:cxn ang="0">
                      <a:pos x="0" y="96"/>
                    </a:cxn>
                    <a:cxn ang="0">
                      <a:pos x="6" y="108"/>
                    </a:cxn>
                    <a:cxn ang="0">
                      <a:pos x="0" y="114"/>
                    </a:cxn>
                    <a:cxn ang="0">
                      <a:pos x="6" y="108"/>
                    </a:cxn>
                    <a:cxn ang="0">
                      <a:pos x="6" y="126"/>
                    </a:cxn>
                    <a:cxn ang="0">
                      <a:pos x="0" y="120"/>
                    </a:cxn>
                    <a:cxn ang="0">
                      <a:pos x="6" y="132"/>
                    </a:cxn>
                    <a:cxn ang="0">
                      <a:pos x="0" y="138"/>
                    </a:cxn>
                    <a:cxn ang="0">
                      <a:pos x="6" y="132"/>
                    </a:cxn>
                    <a:cxn ang="0">
                      <a:pos x="6" y="150"/>
                    </a:cxn>
                    <a:cxn ang="0">
                      <a:pos x="0" y="144"/>
                    </a:cxn>
                    <a:cxn ang="0">
                      <a:pos x="6" y="156"/>
                    </a:cxn>
                    <a:cxn ang="0">
                      <a:pos x="0" y="162"/>
                    </a:cxn>
                    <a:cxn ang="0">
                      <a:pos x="6" y="156"/>
                    </a:cxn>
                    <a:cxn ang="0">
                      <a:pos x="6" y="172"/>
                    </a:cxn>
                    <a:cxn ang="0">
                      <a:pos x="0" y="168"/>
                    </a:cxn>
                  </a:cxnLst>
                  <a:rect l="0" t="0" r="r" b="b"/>
                  <a:pathLst>
                    <a:path w="6" h="172">
                      <a:moveTo>
                        <a:pt x="6" y="0"/>
                      </a:moveTo>
                      <a:lnTo>
                        <a:pt x="6" y="6"/>
                      </a:lnTo>
                      <a:lnTo>
                        <a:pt x="0" y="6"/>
                      </a:lnTo>
                      <a:lnTo>
                        <a:pt x="0" y="0"/>
                      </a:lnTo>
                      <a:lnTo>
                        <a:pt x="6" y="0"/>
                      </a:lnTo>
                      <a:close/>
                      <a:moveTo>
                        <a:pt x="6" y="12"/>
                      </a:moveTo>
                      <a:lnTo>
                        <a:pt x="6" y="18"/>
                      </a:lnTo>
                      <a:lnTo>
                        <a:pt x="0" y="18"/>
                      </a:lnTo>
                      <a:lnTo>
                        <a:pt x="0" y="12"/>
                      </a:lnTo>
                      <a:lnTo>
                        <a:pt x="6" y="12"/>
                      </a:lnTo>
                      <a:close/>
                      <a:moveTo>
                        <a:pt x="6" y="24"/>
                      </a:moveTo>
                      <a:lnTo>
                        <a:pt x="6" y="30"/>
                      </a:lnTo>
                      <a:lnTo>
                        <a:pt x="0" y="30"/>
                      </a:lnTo>
                      <a:lnTo>
                        <a:pt x="0" y="24"/>
                      </a:lnTo>
                      <a:lnTo>
                        <a:pt x="6" y="24"/>
                      </a:lnTo>
                      <a:close/>
                      <a:moveTo>
                        <a:pt x="6" y="36"/>
                      </a:moveTo>
                      <a:lnTo>
                        <a:pt x="6" y="42"/>
                      </a:lnTo>
                      <a:lnTo>
                        <a:pt x="0" y="42"/>
                      </a:lnTo>
                      <a:lnTo>
                        <a:pt x="0" y="36"/>
                      </a:lnTo>
                      <a:lnTo>
                        <a:pt x="6" y="36"/>
                      </a:lnTo>
                      <a:close/>
                      <a:moveTo>
                        <a:pt x="6" y="48"/>
                      </a:moveTo>
                      <a:lnTo>
                        <a:pt x="6" y="54"/>
                      </a:lnTo>
                      <a:lnTo>
                        <a:pt x="0" y="54"/>
                      </a:lnTo>
                      <a:lnTo>
                        <a:pt x="0" y="48"/>
                      </a:lnTo>
                      <a:lnTo>
                        <a:pt x="6" y="48"/>
                      </a:lnTo>
                      <a:close/>
                      <a:moveTo>
                        <a:pt x="6" y="60"/>
                      </a:moveTo>
                      <a:lnTo>
                        <a:pt x="6" y="66"/>
                      </a:lnTo>
                      <a:lnTo>
                        <a:pt x="0" y="66"/>
                      </a:lnTo>
                      <a:lnTo>
                        <a:pt x="0" y="60"/>
                      </a:lnTo>
                      <a:lnTo>
                        <a:pt x="6" y="60"/>
                      </a:lnTo>
                      <a:close/>
                      <a:moveTo>
                        <a:pt x="6" y="72"/>
                      </a:moveTo>
                      <a:lnTo>
                        <a:pt x="6" y="78"/>
                      </a:lnTo>
                      <a:lnTo>
                        <a:pt x="0" y="78"/>
                      </a:lnTo>
                      <a:lnTo>
                        <a:pt x="0" y="72"/>
                      </a:lnTo>
                      <a:lnTo>
                        <a:pt x="6" y="72"/>
                      </a:lnTo>
                      <a:close/>
                      <a:moveTo>
                        <a:pt x="6" y="84"/>
                      </a:moveTo>
                      <a:lnTo>
                        <a:pt x="6" y="90"/>
                      </a:lnTo>
                      <a:lnTo>
                        <a:pt x="0" y="90"/>
                      </a:lnTo>
                      <a:lnTo>
                        <a:pt x="0" y="84"/>
                      </a:lnTo>
                      <a:lnTo>
                        <a:pt x="6" y="84"/>
                      </a:lnTo>
                      <a:close/>
                      <a:moveTo>
                        <a:pt x="6" y="96"/>
                      </a:moveTo>
                      <a:lnTo>
                        <a:pt x="6" y="102"/>
                      </a:lnTo>
                      <a:lnTo>
                        <a:pt x="0" y="102"/>
                      </a:lnTo>
                      <a:lnTo>
                        <a:pt x="0" y="96"/>
                      </a:lnTo>
                      <a:lnTo>
                        <a:pt x="6" y="96"/>
                      </a:lnTo>
                      <a:close/>
                      <a:moveTo>
                        <a:pt x="6" y="108"/>
                      </a:moveTo>
                      <a:lnTo>
                        <a:pt x="6" y="114"/>
                      </a:lnTo>
                      <a:lnTo>
                        <a:pt x="0" y="114"/>
                      </a:lnTo>
                      <a:lnTo>
                        <a:pt x="0" y="108"/>
                      </a:lnTo>
                      <a:lnTo>
                        <a:pt x="6" y="108"/>
                      </a:lnTo>
                      <a:close/>
                      <a:moveTo>
                        <a:pt x="6" y="120"/>
                      </a:moveTo>
                      <a:lnTo>
                        <a:pt x="6" y="126"/>
                      </a:lnTo>
                      <a:lnTo>
                        <a:pt x="0" y="126"/>
                      </a:lnTo>
                      <a:lnTo>
                        <a:pt x="0" y="120"/>
                      </a:lnTo>
                      <a:lnTo>
                        <a:pt x="6" y="120"/>
                      </a:lnTo>
                      <a:close/>
                      <a:moveTo>
                        <a:pt x="6" y="132"/>
                      </a:moveTo>
                      <a:lnTo>
                        <a:pt x="6" y="138"/>
                      </a:lnTo>
                      <a:lnTo>
                        <a:pt x="0" y="138"/>
                      </a:lnTo>
                      <a:lnTo>
                        <a:pt x="0" y="132"/>
                      </a:lnTo>
                      <a:lnTo>
                        <a:pt x="6" y="132"/>
                      </a:lnTo>
                      <a:close/>
                      <a:moveTo>
                        <a:pt x="6" y="144"/>
                      </a:moveTo>
                      <a:lnTo>
                        <a:pt x="6" y="150"/>
                      </a:lnTo>
                      <a:lnTo>
                        <a:pt x="0" y="150"/>
                      </a:lnTo>
                      <a:lnTo>
                        <a:pt x="0" y="144"/>
                      </a:lnTo>
                      <a:lnTo>
                        <a:pt x="6" y="144"/>
                      </a:lnTo>
                      <a:close/>
                      <a:moveTo>
                        <a:pt x="6" y="156"/>
                      </a:moveTo>
                      <a:lnTo>
                        <a:pt x="6" y="162"/>
                      </a:lnTo>
                      <a:lnTo>
                        <a:pt x="0" y="162"/>
                      </a:lnTo>
                      <a:lnTo>
                        <a:pt x="0" y="156"/>
                      </a:lnTo>
                      <a:lnTo>
                        <a:pt x="6" y="156"/>
                      </a:lnTo>
                      <a:close/>
                      <a:moveTo>
                        <a:pt x="6" y="168"/>
                      </a:moveTo>
                      <a:lnTo>
                        <a:pt x="6" y="172"/>
                      </a:lnTo>
                      <a:lnTo>
                        <a:pt x="0" y="172"/>
                      </a:lnTo>
                      <a:lnTo>
                        <a:pt x="0" y="168"/>
                      </a:lnTo>
                      <a:lnTo>
                        <a:pt x="6" y="168"/>
                      </a:lnTo>
                      <a:close/>
                    </a:path>
                  </a:pathLst>
                </a:custGeom>
                <a:solidFill>
                  <a:srgbClr val="FF0000"/>
                </a:solidFill>
                <a:ln w="9525" cap="flat">
                  <a:solidFill>
                    <a:srgbClr val="FF0000"/>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266" name="Line 64"/>
                <p:cNvSpPr>
                  <a:spLocks noChangeShapeType="1"/>
                </p:cNvSpPr>
                <p:nvPr/>
              </p:nvSpPr>
              <p:spPr bwMode="auto">
                <a:xfrm>
                  <a:off x="3197225" y="4813300"/>
                  <a:ext cx="1651000" cy="1588"/>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7" name="Line 65"/>
                <p:cNvSpPr>
                  <a:spLocks noChangeShapeType="1"/>
                </p:cNvSpPr>
                <p:nvPr/>
              </p:nvSpPr>
              <p:spPr bwMode="auto">
                <a:xfrm flipH="1">
                  <a:off x="4019550" y="5805488"/>
                  <a:ext cx="828675" cy="1588"/>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8" name="Line 66"/>
                <p:cNvSpPr>
                  <a:spLocks noChangeShapeType="1"/>
                </p:cNvSpPr>
                <p:nvPr/>
              </p:nvSpPr>
              <p:spPr bwMode="auto">
                <a:xfrm>
                  <a:off x="4848225" y="4813300"/>
                  <a:ext cx="1588" cy="992188"/>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9" name="Line 67"/>
                <p:cNvSpPr>
                  <a:spLocks noChangeShapeType="1"/>
                </p:cNvSpPr>
                <p:nvPr/>
              </p:nvSpPr>
              <p:spPr bwMode="auto">
                <a:xfrm>
                  <a:off x="-80962" y="4300538"/>
                  <a:ext cx="5097463" cy="1588"/>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0" name="Line 68"/>
                <p:cNvSpPr>
                  <a:spLocks noChangeShapeType="1"/>
                </p:cNvSpPr>
                <p:nvPr/>
              </p:nvSpPr>
              <p:spPr bwMode="auto">
                <a:xfrm flipH="1">
                  <a:off x="4848225" y="5310188"/>
                  <a:ext cx="168275" cy="1588"/>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1" name="Line 69"/>
                <p:cNvSpPr>
                  <a:spLocks noChangeShapeType="1"/>
                </p:cNvSpPr>
                <p:nvPr/>
              </p:nvSpPr>
              <p:spPr bwMode="auto">
                <a:xfrm>
                  <a:off x="5016500" y="4300538"/>
                  <a:ext cx="1588" cy="1009650"/>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2" name="Line 70"/>
                <p:cNvSpPr>
                  <a:spLocks noChangeShapeType="1"/>
                </p:cNvSpPr>
                <p:nvPr/>
              </p:nvSpPr>
              <p:spPr bwMode="auto">
                <a:xfrm>
                  <a:off x="-80962" y="4027488"/>
                  <a:ext cx="6307138" cy="1588"/>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3" name="Line 71"/>
                <p:cNvSpPr>
                  <a:spLocks noChangeShapeType="1"/>
                </p:cNvSpPr>
                <p:nvPr/>
              </p:nvSpPr>
              <p:spPr bwMode="auto">
                <a:xfrm flipH="1">
                  <a:off x="5016500" y="4805363"/>
                  <a:ext cx="1209675" cy="1588"/>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Line 72"/>
                <p:cNvSpPr>
                  <a:spLocks noChangeShapeType="1"/>
                </p:cNvSpPr>
                <p:nvPr/>
              </p:nvSpPr>
              <p:spPr bwMode="auto">
                <a:xfrm>
                  <a:off x="6226175" y="4027488"/>
                  <a:ext cx="1588" cy="777875"/>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Line 73"/>
                <p:cNvSpPr>
                  <a:spLocks noChangeShapeType="1"/>
                </p:cNvSpPr>
                <p:nvPr/>
              </p:nvSpPr>
              <p:spPr bwMode="auto">
                <a:xfrm>
                  <a:off x="5954713" y="2157413"/>
                  <a:ext cx="374650" cy="1588"/>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Line 74"/>
                <p:cNvSpPr>
                  <a:spLocks noChangeShapeType="1"/>
                </p:cNvSpPr>
                <p:nvPr/>
              </p:nvSpPr>
              <p:spPr bwMode="auto">
                <a:xfrm flipH="1">
                  <a:off x="6226175" y="4416425"/>
                  <a:ext cx="103188" cy="1588"/>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Line 75"/>
                <p:cNvSpPr>
                  <a:spLocks noChangeShapeType="1"/>
                </p:cNvSpPr>
                <p:nvPr/>
              </p:nvSpPr>
              <p:spPr bwMode="auto">
                <a:xfrm>
                  <a:off x="6329363" y="2157413"/>
                  <a:ext cx="1588" cy="2259013"/>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Line 76"/>
                <p:cNvSpPr>
                  <a:spLocks noChangeShapeType="1"/>
                </p:cNvSpPr>
                <p:nvPr/>
              </p:nvSpPr>
              <p:spPr bwMode="auto">
                <a:xfrm>
                  <a:off x="-80962" y="1563688"/>
                  <a:ext cx="7177088" cy="1588"/>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Line 77"/>
                <p:cNvSpPr>
                  <a:spLocks noChangeShapeType="1"/>
                </p:cNvSpPr>
                <p:nvPr/>
              </p:nvSpPr>
              <p:spPr bwMode="auto">
                <a:xfrm flipH="1">
                  <a:off x="6329363" y="3286125"/>
                  <a:ext cx="766763" cy="1588"/>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Line 78"/>
                <p:cNvSpPr>
                  <a:spLocks noChangeShapeType="1"/>
                </p:cNvSpPr>
                <p:nvPr/>
              </p:nvSpPr>
              <p:spPr bwMode="auto">
                <a:xfrm>
                  <a:off x="7096125" y="1563688"/>
                  <a:ext cx="1588" cy="1722438"/>
                </a:xfrm>
                <a:prstGeom prst="line">
                  <a:avLst/>
                </a:prstGeom>
                <a:noFill/>
                <a:ln w="952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67" name="Rectangle 166"/>
            <p:cNvSpPr/>
            <p:nvPr/>
          </p:nvSpPr>
          <p:spPr>
            <a:xfrm>
              <a:off x="6062023" y="1714490"/>
              <a:ext cx="72265" cy="22859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p:cNvSpPr/>
            <p:nvPr/>
          </p:nvSpPr>
          <p:spPr>
            <a:xfrm>
              <a:off x="6062023" y="2019288"/>
              <a:ext cx="72265" cy="495297"/>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p:cNvSpPr/>
            <p:nvPr/>
          </p:nvSpPr>
          <p:spPr>
            <a:xfrm>
              <a:off x="6098155" y="4038578"/>
              <a:ext cx="72265" cy="1143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p:cNvSpPr/>
            <p:nvPr/>
          </p:nvSpPr>
          <p:spPr>
            <a:xfrm>
              <a:off x="6098155" y="2933685"/>
              <a:ext cx="72265" cy="102869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p:cNvSpPr/>
            <p:nvPr/>
          </p:nvSpPr>
          <p:spPr>
            <a:xfrm>
              <a:off x="6098155" y="2590791"/>
              <a:ext cx="72265"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6098155" y="2743200"/>
              <a:ext cx="72265" cy="114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1" name="Picture 3" descr="C:\Users\Jan Freiwald\Documents\Reef Check\MLPA central coast\Symposium\MPA baseline session\RCCA_Monterey_sites_w_oldLobos.jpg"/>
          <p:cNvPicPr>
            <a:picLocks noChangeAspect="1" noChangeArrowheads="1"/>
          </p:cNvPicPr>
          <p:nvPr/>
        </p:nvPicPr>
        <p:blipFill>
          <a:blip r:embed="rId4" cstate="print">
            <a:clrChange>
              <a:clrFrom>
                <a:srgbClr val="FFFFFF"/>
              </a:clrFrom>
              <a:clrTo>
                <a:srgbClr val="FFFFFF">
                  <a:alpha val="0"/>
                </a:srgbClr>
              </a:clrTo>
            </a:clrChange>
          </a:blip>
          <a:srcRect l="11032" t="21165" r="17263" b="20630"/>
          <a:stretch>
            <a:fillRect/>
          </a:stretch>
        </p:blipFill>
        <p:spPr bwMode="auto">
          <a:xfrm>
            <a:off x="4114800" y="1143000"/>
            <a:ext cx="2971800" cy="32004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41" name="Object 5"/>
          <p:cNvGraphicFramePr>
            <a:graphicFrameLocks noChangeAspect="1"/>
          </p:cNvGraphicFramePr>
          <p:nvPr/>
        </p:nvGraphicFramePr>
        <p:xfrm>
          <a:off x="3886200" y="152400"/>
          <a:ext cx="5105400" cy="3824220"/>
        </p:xfrm>
        <a:graphic>
          <a:graphicData uri="http://schemas.openxmlformats.org/presentationml/2006/ole">
            <p:oleObj spid="_x0000_s159746" name="SPW 10.0 Graph" r:id="rId4" imgW="6712560" imgH="5028120" progId="SigmaPlotGraphicObject.9">
              <p:embed/>
            </p:oleObj>
          </a:graphicData>
        </a:graphic>
      </p:graphicFrame>
      <p:sp>
        <p:nvSpPr>
          <p:cNvPr id="5" name="Title 1"/>
          <p:cNvSpPr txBox="1">
            <a:spLocks/>
          </p:cNvSpPr>
          <p:nvPr/>
        </p:nvSpPr>
        <p:spPr>
          <a:xfrm>
            <a:off x="-152400" y="0"/>
            <a:ext cx="4191000" cy="1143000"/>
          </a:xfrm>
          <a:prstGeom prst="rect">
            <a:avLst/>
          </a:prstGeom>
        </p:spPr>
        <p:txBody>
          <a:bodyPr vert="horz" lIns="91440" tIns="45720" rIns="91440" bIns="45720" rtlCol="0" anchor="ctr">
            <a:noAutofit/>
          </a:bodyPr>
          <a:lstStyle/>
          <a:p>
            <a:pPr marL="0" marR="0" lvl="0" indent="0" algn="ctr" fontAlgn="auto">
              <a:lnSpc>
                <a:spcPct val="100000"/>
              </a:lnSpc>
              <a:spcBef>
                <a:spcPct val="0"/>
              </a:spcBef>
              <a:spcAft>
                <a:spcPts val="0"/>
              </a:spcAft>
              <a:buClrTx/>
              <a:buSzTx/>
              <a:tabLst/>
              <a:defRPr/>
            </a:pPr>
            <a:r>
              <a:rPr lang="en-US" sz="4000" b="1" dirty="0" smtClean="0">
                <a:solidFill>
                  <a:srgbClr val="F4FA06"/>
                </a:solidFill>
                <a:latin typeface="+mj-lt"/>
                <a:ea typeface="+mj-ea"/>
                <a:cs typeface="+mj-cs"/>
              </a:rPr>
              <a:t>Initial change</a:t>
            </a:r>
          </a:p>
        </p:txBody>
      </p:sp>
      <p:sp>
        <p:nvSpPr>
          <p:cNvPr id="6" name="TextBox 5"/>
          <p:cNvSpPr txBox="1"/>
          <p:nvPr/>
        </p:nvSpPr>
        <p:spPr>
          <a:xfrm>
            <a:off x="0" y="1143000"/>
            <a:ext cx="3733800" cy="2000548"/>
          </a:xfrm>
          <a:prstGeom prst="rect">
            <a:avLst/>
          </a:prstGeom>
          <a:noFill/>
        </p:spPr>
        <p:txBody>
          <a:bodyPr wrap="square" rtlCol="0">
            <a:spAutoFit/>
          </a:bodyPr>
          <a:lstStyle/>
          <a:p>
            <a:pPr marL="461963" indent="-461963"/>
            <a:r>
              <a:rPr lang="en-US" sz="3200" b="1" dirty="0" smtClean="0">
                <a:solidFill>
                  <a:srgbClr val="F4FA06"/>
                </a:solidFill>
              </a:rPr>
              <a:t>Density</a:t>
            </a:r>
          </a:p>
          <a:p>
            <a:pPr marL="461963" indent="-461963">
              <a:buFont typeface="Arial" pitchFamily="34" charset="0"/>
              <a:buChar char="•"/>
            </a:pPr>
            <a:r>
              <a:rPr lang="en-US" sz="2400" b="1" dirty="0" smtClean="0">
                <a:solidFill>
                  <a:srgbClr val="F4FA06"/>
                </a:solidFill>
                <a:effectLst>
                  <a:outerShdw blurRad="38100" dist="38100" dir="2700000" algn="tl">
                    <a:srgbClr val="000000">
                      <a:alpha val="43137"/>
                    </a:srgbClr>
                  </a:outerShdw>
                </a:effectLst>
              </a:rPr>
              <a:t>Compare inside vs. outside of Lover’s Pt. </a:t>
            </a:r>
            <a:r>
              <a:rPr lang="en-US" sz="2400" b="1" dirty="0" err="1" smtClean="0">
                <a:solidFill>
                  <a:srgbClr val="F4FA06"/>
                </a:solidFill>
                <a:effectLst>
                  <a:outerShdw blurRad="38100" dist="38100" dir="2700000" algn="tl">
                    <a:srgbClr val="000000">
                      <a:alpha val="43137"/>
                    </a:srgbClr>
                  </a:outerShdw>
                </a:effectLst>
              </a:rPr>
              <a:t>SMR</a:t>
            </a:r>
            <a:endParaRPr lang="en-US" sz="2400" b="1" dirty="0" smtClean="0">
              <a:solidFill>
                <a:srgbClr val="F4FA06"/>
              </a:solidFill>
              <a:effectLst>
                <a:outerShdw blurRad="38100" dist="38100" dir="2700000" algn="tl">
                  <a:srgbClr val="000000">
                    <a:alpha val="43137"/>
                  </a:srgbClr>
                </a:outerShdw>
              </a:effectLst>
            </a:endParaRPr>
          </a:p>
          <a:p>
            <a:pPr marL="461963" indent="-461963">
              <a:buFont typeface="Arial" pitchFamily="34" charset="0"/>
              <a:buChar char="•"/>
            </a:pPr>
            <a:endParaRPr lang="en-US" sz="2000" b="1" dirty="0" smtClean="0">
              <a:solidFill>
                <a:srgbClr val="F4FA06"/>
              </a:solidFill>
            </a:endParaRPr>
          </a:p>
        </p:txBody>
      </p:sp>
      <p:grpSp>
        <p:nvGrpSpPr>
          <p:cNvPr id="2" name="Group 12"/>
          <p:cNvGrpSpPr/>
          <p:nvPr/>
        </p:nvGrpSpPr>
        <p:grpSpPr>
          <a:xfrm>
            <a:off x="609600" y="762000"/>
            <a:ext cx="6858000" cy="4594086"/>
            <a:chOff x="381000" y="457200"/>
            <a:chExt cx="6858000" cy="4594086"/>
          </a:xfrm>
        </p:grpSpPr>
        <p:grpSp>
          <p:nvGrpSpPr>
            <p:cNvPr id="3" name="Group 10"/>
            <p:cNvGrpSpPr/>
            <p:nvPr/>
          </p:nvGrpSpPr>
          <p:grpSpPr>
            <a:xfrm>
              <a:off x="4191000" y="457200"/>
              <a:ext cx="1649207" cy="3126516"/>
              <a:chOff x="4191000" y="457200"/>
              <a:chExt cx="1649207" cy="3126516"/>
            </a:xfrm>
          </p:grpSpPr>
          <p:sp>
            <p:nvSpPr>
              <p:cNvPr id="7" name="Oval 6"/>
              <p:cNvSpPr/>
              <p:nvPr/>
            </p:nvSpPr>
            <p:spPr>
              <a:xfrm>
                <a:off x="4191000" y="457200"/>
                <a:ext cx="685800" cy="304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547434">
                <a:off x="5577528" y="2308629"/>
                <a:ext cx="262679" cy="12750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81000" y="4343400"/>
              <a:ext cx="6858000" cy="707886"/>
            </a:xfrm>
            <a:prstGeom prst="rect">
              <a:avLst/>
            </a:prstGeom>
            <a:noFill/>
          </p:spPr>
          <p:txBody>
            <a:bodyPr wrap="square" rtlCol="0">
              <a:spAutoFit/>
            </a:bodyPr>
            <a:lstStyle/>
            <a:p>
              <a:pPr marL="461963" indent="-461963"/>
              <a:r>
                <a:rPr lang="en-US" sz="2000" b="1" dirty="0" smtClean="0">
                  <a:solidFill>
                    <a:srgbClr val="F4FA06"/>
                  </a:solidFill>
                </a:rPr>
                <a:t>Some species were already more abundant in </a:t>
              </a:r>
              <a:r>
                <a:rPr lang="en-US" sz="2000" b="1" dirty="0" err="1" smtClean="0">
                  <a:solidFill>
                    <a:srgbClr val="F4FA06"/>
                  </a:solidFill>
                </a:rPr>
                <a:t>SMR</a:t>
              </a:r>
              <a:r>
                <a:rPr lang="en-US" sz="2000" b="1" dirty="0" smtClean="0">
                  <a:solidFill>
                    <a:srgbClr val="F4FA06"/>
                  </a:solidFill>
                </a:rPr>
                <a:t> in 2007</a:t>
              </a:r>
            </a:p>
            <a:p>
              <a:pPr marL="461963" indent="-461963">
                <a:buFont typeface="Arial" pitchFamily="34" charset="0"/>
                <a:buChar char="•"/>
              </a:pPr>
              <a:endParaRPr lang="en-US" sz="2000" b="1" dirty="0" smtClean="0">
                <a:solidFill>
                  <a:srgbClr val="F4FA06"/>
                </a:solidFill>
              </a:endParaRPr>
            </a:p>
          </p:txBody>
        </p:sp>
      </p:grpSp>
      <p:pic>
        <p:nvPicPr>
          <p:cNvPr id="10" name="Picture 8" descr="C:\Users\Jan Freiwald\Documents\Reef Check\MLPA central coast\Symposium\MPA baseline session\RCCA_Monterey_sites.jpg"/>
          <p:cNvPicPr>
            <a:picLocks noChangeAspect="1" noChangeArrowheads="1"/>
          </p:cNvPicPr>
          <p:nvPr/>
        </p:nvPicPr>
        <p:blipFill>
          <a:blip r:embed="rId5" cstate="print"/>
          <a:srcRect l="11325" t="21341" r="26386" b="24596"/>
          <a:stretch>
            <a:fillRect/>
          </a:stretch>
        </p:blipFill>
        <p:spPr bwMode="auto">
          <a:xfrm>
            <a:off x="7239000" y="304800"/>
            <a:ext cx="1690255" cy="1957137"/>
          </a:xfrm>
          <a:prstGeom prst="rect">
            <a:avLst/>
          </a:prstGeom>
          <a:noFill/>
        </p:spPr>
      </p:pic>
      <p:sp>
        <p:nvSpPr>
          <p:cNvPr id="11" name="Oval 10"/>
          <p:cNvSpPr/>
          <p:nvPr/>
        </p:nvSpPr>
        <p:spPr>
          <a:xfrm>
            <a:off x="8229600" y="4572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6" name="Object 6"/>
          <p:cNvGraphicFramePr>
            <a:graphicFrameLocks noChangeAspect="1"/>
          </p:cNvGraphicFramePr>
          <p:nvPr/>
        </p:nvGraphicFramePr>
        <p:xfrm>
          <a:off x="3886200" y="152400"/>
          <a:ext cx="5105400" cy="3824288"/>
        </p:xfrm>
        <a:graphic>
          <a:graphicData uri="http://schemas.openxmlformats.org/presentationml/2006/ole">
            <p:oleObj spid="_x0000_s160771" name="SPW 10.0 Graph" r:id="rId4" imgW="6712560" imgH="5028120" progId="SigmaPlotGraphicObject.9">
              <p:embed/>
            </p:oleObj>
          </a:graphicData>
        </a:graphic>
      </p:graphicFrame>
      <p:sp>
        <p:nvSpPr>
          <p:cNvPr id="5" name="Title 1"/>
          <p:cNvSpPr txBox="1">
            <a:spLocks/>
          </p:cNvSpPr>
          <p:nvPr/>
        </p:nvSpPr>
        <p:spPr>
          <a:xfrm>
            <a:off x="0" y="152400"/>
            <a:ext cx="4191000" cy="1143000"/>
          </a:xfrm>
          <a:prstGeom prst="rect">
            <a:avLst/>
          </a:prstGeom>
        </p:spPr>
        <p:txBody>
          <a:bodyPr vert="horz" lIns="91440" tIns="45720" rIns="91440" bIns="45720" rtlCol="0" anchor="ctr">
            <a:noAutofit/>
          </a:bodyPr>
          <a:lstStyle/>
          <a:p>
            <a:pPr marL="0" marR="0" lvl="0" indent="0" algn="ctr" fontAlgn="auto">
              <a:lnSpc>
                <a:spcPct val="100000"/>
              </a:lnSpc>
              <a:spcBef>
                <a:spcPct val="0"/>
              </a:spcBef>
              <a:spcAft>
                <a:spcPts val="0"/>
              </a:spcAft>
              <a:buClrTx/>
              <a:buSzTx/>
              <a:tabLst/>
              <a:defRPr/>
            </a:pPr>
            <a:r>
              <a:rPr lang="en-US" sz="4000" b="1" dirty="0" smtClean="0">
                <a:solidFill>
                  <a:srgbClr val="F4FA06"/>
                </a:solidFill>
                <a:latin typeface="+mj-lt"/>
                <a:ea typeface="+mj-ea"/>
                <a:cs typeface="+mj-cs"/>
              </a:rPr>
              <a:t>Initial change</a:t>
            </a:r>
          </a:p>
        </p:txBody>
      </p:sp>
      <p:sp>
        <p:nvSpPr>
          <p:cNvPr id="6" name="TextBox 5"/>
          <p:cNvSpPr txBox="1"/>
          <p:nvPr/>
        </p:nvSpPr>
        <p:spPr>
          <a:xfrm>
            <a:off x="0" y="1828800"/>
            <a:ext cx="3733800" cy="3970318"/>
          </a:xfrm>
          <a:prstGeom prst="rect">
            <a:avLst/>
          </a:prstGeom>
          <a:noFill/>
        </p:spPr>
        <p:txBody>
          <a:bodyPr wrap="square" rtlCol="0">
            <a:spAutoFit/>
          </a:bodyPr>
          <a:lstStyle/>
          <a:p>
            <a:pPr marL="461963" indent="-461963"/>
            <a:r>
              <a:rPr lang="en-US" sz="3200" b="1" dirty="0" smtClean="0">
                <a:solidFill>
                  <a:srgbClr val="F4FA06"/>
                </a:solidFill>
              </a:rPr>
              <a:t>Density</a:t>
            </a:r>
          </a:p>
          <a:p>
            <a:pPr marL="461963" indent="-461963">
              <a:buFont typeface="Arial" pitchFamily="34" charset="0"/>
              <a:buChar char="•"/>
            </a:pPr>
            <a:r>
              <a:rPr lang="en-US" sz="2000" b="1" dirty="0" smtClean="0">
                <a:solidFill>
                  <a:srgbClr val="F4FA06"/>
                </a:solidFill>
              </a:rPr>
              <a:t>Compare inside vs. outside of Lover’s Pt. </a:t>
            </a:r>
            <a:r>
              <a:rPr lang="en-US" sz="2000" b="1" dirty="0" err="1" smtClean="0">
                <a:solidFill>
                  <a:srgbClr val="F4FA06"/>
                </a:solidFill>
              </a:rPr>
              <a:t>SMR</a:t>
            </a:r>
            <a:endParaRPr lang="en-US" sz="2000" b="1" dirty="0" smtClean="0">
              <a:solidFill>
                <a:srgbClr val="F4FA06"/>
              </a:solidFill>
            </a:endParaRPr>
          </a:p>
          <a:p>
            <a:pPr marL="461963" indent="-461963">
              <a:buFont typeface="Arial" pitchFamily="34" charset="0"/>
              <a:buChar char="•"/>
            </a:pPr>
            <a:endParaRPr lang="en-US" sz="2000" b="1" dirty="0" smtClean="0">
              <a:solidFill>
                <a:srgbClr val="F4FA06"/>
              </a:solidFill>
            </a:endParaRPr>
          </a:p>
          <a:p>
            <a:pPr marL="461963" indent="-461963">
              <a:buFont typeface="Arial" pitchFamily="34" charset="0"/>
              <a:buChar char="•"/>
            </a:pPr>
            <a:r>
              <a:rPr lang="en-US" sz="2000" b="1" dirty="0" smtClean="0">
                <a:solidFill>
                  <a:srgbClr val="F4FA06"/>
                </a:solidFill>
              </a:rPr>
              <a:t>Clear differences in fish densities in 2010</a:t>
            </a:r>
          </a:p>
          <a:p>
            <a:pPr marL="461963" indent="-461963">
              <a:buFont typeface="Arial" pitchFamily="34" charset="0"/>
              <a:buChar char="•"/>
            </a:pPr>
            <a:endParaRPr lang="en-US" sz="2000" b="1" dirty="0" smtClean="0">
              <a:solidFill>
                <a:srgbClr val="F4FA06"/>
              </a:solidFill>
            </a:endParaRPr>
          </a:p>
          <a:p>
            <a:pPr marL="461963" indent="-461963">
              <a:buFont typeface="Arial" pitchFamily="34" charset="0"/>
              <a:buChar char="•"/>
            </a:pPr>
            <a:r>
              <a:rPr lang="en-US" sz="2000" b="1" dirty="0" smtClean="0">
                <a:solidFill>
                  <a:srgbClr val="F4FA06"/>
                </a:solidFill>
              </a:rPr>
              <a:t>Especially less mobile species show differences</a:t>
            </a:r>
          </a:p>
          <a:p>
            <a:pPr marL="461963" indent="-461963">
              <a:buFont typeface="Arial" pitchFamily="34" charset="0"/>
              <a:buChar char="•"/>
            </a:pPr>
            <a:endParaRPr lang="en-US" sz="2000" b="1" dirty="0" smtClean="0">
              <a:solidFill>
                <a:srgbClr val="F4FA06"/>
              </a:solidFill>
            </a:endParaRPr>
          </a:p>
          <a:p>
            <a:pPr marL="461963" indent="-461963"/>
            <a:r>
              <a:rPr lang="en-US" sz="2000" b="1" dirty="0" smtClean="0">
                <a:solidFill>
                  <a:srgbClr val="F4FA06"/>
                </a:solidFill>
              </a:rPr>
              <a:t/>
            </a:r>
            <a:br>
              <a:rPr lang="en-US" sz="2000" b="1" dirty="0" smtClean="0">
                <a:solidFill>
                  <a:srgbClr val="F4FA06"/>
                </a:solidFill>
              </a:rPr>
            </a:br>
            <a:endParaRPr lang="en-US" sz="2000" b="1" dirty="0">
              <a:solidFill>
                <a:srgbClr val="F4FA06"/>
              </a:solidFill>
            </a:endParaRPr>
          </a:p>
        </p:txBody>
      </p:sp>
      <p:graphicFrame>
        <p:nvGraphicFramePr>
          <p:cNvPr id="40965" name="Object 5"/>
          <p:cNvGraphicFramePr>
            <a:graphicFrameLocks noChangeAspect="1"/>
          </p:cNvGraphicFramePr>
          <p:nvPr/>
        </p:nvGraphicFramePr>
        <p:xfrm>
          <a:off x="3886200" y="2955925"/>
          <a:ext cx="5108575" cy="3825875"/>
        </p:xfrm>
        <a:graphic>
          <a:graphicData uri="http://schemas.openxmlformats.org/presentationml/2006/ole">
            <p:oleObj spid="_x0000_s160770" name="SPW 10.0 Graph" r:id="rId5" imgW="6712560" imgH="5028120" progId="SigmaPlotGraphicObject.9">
              <p:embed/>
            </p:oleObj>
          </a:graphicData>
        </a:graphic>
      </p:graphicFrame>
      <p:grpSp>
        <p:nvGrpSpPr>
          <p:cNvPr id="2" name="Group 15"/>
          <p:cNvGrpSpPr/>
          <p:nvPr/>
        </p:nvGrpSpPr>
        <p:grpSpPr>
          <a:xfrm>
            <a:off x="4724400" y="1313117"/>
            <a:ext cx="2590800" cy="4436808"/>
            <a:chOff x="4724400" y="1278192"/>
            <a:chExt cx="2590800" cy="4436808"/>
          </a:xfrm>
        </p:grpSpPr>
        <p:grpSp>
          <p:nvGrpSpPr>
            <p:cNvPr id="3" name="Group 12"/>
            <p:cNvGrpSpPr/>
            <p:nvPr/>
          </p:nvGrpSpPr>
          <p:grpSpPr>
            <a:xfrm>
              <a:off x="4724400" y="1278192"/>
              <a:ext cx="2590800" cy="4436808"/>
              <a:chOff x="4762073" y="771832"/>
              <a:chExt cx="2590800" cy="4436808"/>
            </a:xfrm>
          </p:grpSpPr>
          <p:sp>
            <p:nvSpPr>
              <p:cNvPr id="7" name="Rectangle 6"/>
              <p:cNvSpPr/>
              <p:nvPr/>
            </p:nvSpPr>
            <p:spPr>
              <a:xfrm>
                <a:off x="4762073" y="781664"/>
                <a:ext cx="152400" cy="4419600"/>
              </a:xfrm>
              <a:prstGeom prst="rect">
                <a:avLst/>
              </a:prstGeom>
              <a:solidFill>
                <a:srgbClr val="92D050">
                  <a:alpha val="5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69407" y="789040"/>
                <a:ext cx="152400" cy="4419600"/>
              </a:xfrm>
              <a:prstGeom prst="rect">
                <a:avLst/>
              </a:prstGeom>
              <a:solidFill>
                <a:srgbClr val="92D050">
                  <a:alpha val="5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62904" y="771832"/>
                <a:ext cx="152400" cy="4419600"/>
              </a:xfrm>
              <a:prstGeom prst="rect">
                <a:avLst/>
              </a:prstGeom>
              <a:solidFill>
                <a:srgbClr val="92D050">
                  <a:alpha val="5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71673" y="781664"/>
                <a:ext cx="152400" cy="4419600"/>
              </a:xfrm>
              <a:prstGeom prst="rect">
                <a:avLst/>
              </a:prstGeom>
              <a:solidFill>
                <a:srgbClr val="92D050">
                  <a:alpha val="5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80567" y="789040"/>
                <a:ext cx="152400" cy="4419600"/>
              </a:xfrm>
              <a:prstGeom prst="rect">
                <a:avLst/>
              </a:prstGeom>
              <a:solidFill>
                <a:srgbClr val="92D050">
                  <a:alpha val="5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200473" y="781664"/>
                <a:ext cx="152400" cy="4419600"/>
              </a:xfrm>
              <a:prstGeom prst="rect">
                <a:avLst/>
              </a:prstGeom>
              <a:solidFill>
                <a:srgbClr val="92D050">
                  <a:alpha val="5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5943600" y="1284767"/>
              <a:ext cx="152400" cy="4419600"/>
            </a:xfrm>
            <a:prstGeom prst="rect">
              <a:avLst/>
            </a:prstGeom>
            <a:solidFill>
              <a:srgbClr val="92D050">
                <a:alpha val="5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CA Golden Gorg_P"/>
          <p:cNvPicPr>
            <a:picLocks noGrp="1" noChangeAspect="1" noChangeArrowheads="1"/>
          </p:cNvPicPr>
          <p:nvPr>
            <p:ph idx="1"/>
          </p:nvPr>
        </p:nvPicPr>
        <p:blipFill>
          <a:blip r:embed="rId3" cstate="print">
            <a:extLst>
              <a:ext uri="{28A0092B-C50C-407E-A947-70E740481C1C}">
                <a14:useLocalDpi xmlns:a14="http://schemas.microsoft.com/office/drawing/2010/main" xmlns=""/>
              </a:ext>
            </a:extLst>
          </a:blip>
          <a:srcRect/>
          <a:stretch>
            <a:fillRect/>
          </a:stretch>
        </p:blipFill>
        <p:spPr>
          <a:xfrm>
            <a:off x="0" y="0"/>
            <a:ext cx="9144000" cy="69611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32803" name="Rectangle 3"/>
          <p:cNvSpPr>
            <a:spLocks noGrp="1" noChangeArrowheads="1"/>
          </p:cNvSpPr>
          <p:nvPr>
            <p:ph type="title"/>
          </p:nvPr>
        </p:nvSpPr>
        <p:spPr>
          <a:xfrm>
            <a:off x="685800" y="5479866"/>
            <a:ext cx="7772400" cy="1143000"/>
          </a:xfrm>
          <a:noFill/>
          <a:ln/>
        </p:spPr>
        <p:txBody>
          <a:bodyPr>
            <a:normAutofit fontScale="90000"/>
          </a:bodyPr>
          <a:lstStyle/>
          <a:p>
            <a:pPr algn="ctr"/>
            <a:r>
              <a:rPr lang="en-US" sz="4000" b="1" dirty="0" smtClean="0">
                <a:latin typeface="+mj-lt"/>
              </a:rPr>
              <a:t>California jobs and society</a:t>
            </a:r>
            <a:br>
              <a:rPr lang="en-US" sz="4000" b="1" dirty="0" smtClean="0">
                <a:latin typeface="+mj-lt"/>
              </a:rPr>
            </a:br>
            <a:r>
              <a:rPr lang="en-US" sz="4000" b="1" dirty="0">
                <a:latin typeface="+mj-lt"/>
              </a:rPr>
              <a:t/>
            </a:r>
            <a:br>
              <a:rPr lang="en-US" sz="4000" b="1" dirty="0">
                <a:latin typeface="+mj-lt"/>
              </a:rPr>
            </a:br>
            <a:r>
              <a:rPr lang="en-US" sz="4000" b="1" dirty="0" smtClean="0">
                <a:latin typeface="+mj-lt"/>
              </a:rPr>
              <a:t> depend on a healthy ocean</a:t>
            </a:r>
            <a:endParaRPr lang="en-US" sz="4000" b="1" dirty="0">
              <a:latin typeface="+mj-lt"/>
            </a:endParaRPr>
          </a:p>
        </p:txBody>
      </p:sp>
      <p:sp>
        <p:nvSpPr>
          <p:cNvPr id="332804" name="Text Box 4"/>
          <p:cNvSpPr txBox="1">
            <a:spLocks noChangeArrowheads="1"/>
          </p:cNvSpPr>
          <p:nvPr/>
        </p:nvSpPr>
        <p:spPr bwMode="auto">
          <a:xfrm>
            <a:off x="7767184" y="6314857"/>
            <a:ext cx="164873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1200" b="1" dirty="0">
                <a:solidFill>
                  <a:schemeClr val="bg1"/>
                </a:solidFill>
              </a:rPr>
              <a:t>Photo: P. </a:t>
            </a:r>
            <a:r>
              <a:rPr lang="en-US" sz="1200" b="1" dirty="0" err="1">
                <a:solidFill>
                  <a:schemeClr val="bg1"/>
                </a:solidFill>
              </a:rPr>
              <a:t>Colla</a:t>
            </a:r>
            <a:r>
              <a:rPr lang="en-US" sz="1200" b="1" dirty="0">
                <a:solidFill>
                  <a:schemeClr val="bg1"/>
                </a:solidFill>
              </a:rPr>
              <a:t> – oceanlight.com</a:t>
            </a:r>
          </a:p>
        </p:txBody>
      </p:sp>
    </p:spTree>
    <p:extLst>
      <p:ext uri="{BB962C8B-B14F-4D97-AF65-F5344CB8AC3E}">
        <p14:creationId xmlns:p14="http://schemas.microsoft.com/office/powerpoint/2010/main" xmlns="" val="317263947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09600"/>
            <a:ext cx="3581400" cy="2369880"/>
          </a:xfrm>
          <a:prstGeom prst="rect">
            <a:avLst/>
          </a:prstGeom>
          <a:noFill/>
        </p:spPr>
        <p:txBody>
          <a:bodyPr wrap="square" rtlCol="0">
            <a:spAutoFit/>
          </a:bodyPr>
          <a:lstStyle/>
          <a:p>
            <a:pPr marL="461963" indent="-461963"/>
            <a:r>
              <a:rPr lang="en-US" sz="3200" b="1" dirty="0" smtClean="0">
                <a:solidFill>
                  <a:srgbClr val="F4FA06"/>
                </a:solidFill>
              </a:rPr>
              <a:t>Fish sizes</a:t>
            </a:r>
          </a:p>
          <a:p>
            <a:pPr marL="461963" indent="-461963">
              <a:buFont typeface="Arial" pitchFamily="34" charset="0"/>
              <a:buChar char="•"/>
            </a:pPr>
            <a:endParaRPr lang="en-US" sz="2000" b="1" dirty="0" smtClean="0">
              <a:solidFill>
                <a:srgbClr val="F4FA06"/>
              </a:solidFill>
            </a:endParaRPr>
          </a:p>
          <a:p>
            <a:pPr marL="461963" indent="-461963">
              <a:buFont typeface="Arial" pitchFamily="34" charset="0"/>
              <a:buChar char="•"/>
            </a:pPr>
            <a:r>
              <a:rPr lang="en-US" sz="2400" b="1" dirty="0" smtClean="0">
                <a:solidFill>
                  <a:srgbClr val="F4FA06"/>
                </a:solidFill>
              </a:rPr>
              <a:t>Size frequencies of species inside and outside of Pt. Lobos </a:t>
            </a:r>
            <a:r>
              <a:rPr lang="en-US" sz="2400" b="1" dirty="0" err="1" smtClean="0">
                <a:solidFill>
                  <a:srgbClr val="F4FA06"/>
                </a:solidFill>
              </a:rPr>
              <a:t>SMR</a:t>
            </a:r>
            <a:endParaRPr lang="en-US" sz="2400" b="1" dirty="0">
              <a:solidFill>
                <a:srgbClr val="F4FA06"/>
              </a:solidFill>
            </a:endParaRPr>
          </a:p>
        </p:txBody>
      </p:sp>
      <p:grpSp>
        <p:nvGrpSpPr>
          <p:cNvPr id="11" name="Group 10"/>
          <p:cNvGrpSpPr/>
          <p:nvPr/>
        </p:nvGrpSpPr>
        <p:grpSpPr>
          <a:xfrm>
            <a:off x="152400" y="0"/>
            <a:ext cx="9144000" cy="6324600"/>
            <a:chOff x="152400" y="0"/>
            <a:chExt cx="9144000" cy="6324600"/>
          </a:xfrm>
        </p:grpSpPr>
        <p:graphicFrame>
          <p:nvGraphicFramePr>
            <p:cNvPr id="69640" name="Object 8"/>
            <p:cNvGraphicFramePr>
              <a:graphicFrameLocks noChangeAspect="1"/>
            </p:cNvGraphicFramePr>
            <p:nvPr/>
          </p:nvGraphicFramePr>
          <p:xfrm>
            <a:off x="3751263" y="0"/>
            <a:ext cx="5545137" cy="2581275"/>
          </p:xfrm>
          <a:graphic>
            <a:graphicData uri="http://schemas.openxmlformats.org/presentationml/2006/ole">
              <p:oleObj spid="_x0000_s69640" name="SPW 10.0 Graph" r:id="rId4" imgW="5544720" imgH="2581920" progId="SigmaPlotGraphicObject.9">
                <p:embed/>
              </p:oleObj>
            </a:graphicData>
          </a:graphic>
        </p:graphicFrame>
        <p:pic>
          <p:nvPicPr>
            <p:cNvPr id="69644" name="Picture 12" descr="C:\Users\Jan Freiwald\Pictures\photos 5_5_04\good shots\blue rockfish 3.JPG"/>
            <p:cNvPicPr>
              <a:picLocks noChangeAspect="1" noChangeArrowheads="1"/>
            </p:cNvPicPr>
            <p:nvPr/>
          </p:nvPicPr>
          <p:blipFill>
            <a:blip r:embed="rId5" cstate="print"/>
            <a:srcRect l="20312" t="12500" r="23439" b="31250"/>
            <a:stretch>
              <a:fillRect/>
            </a:stretch>
          </p:blipFill>
          <p:spPr bwMode="auto">
            <a:xfrm>
              <a:off x="152400" y="3657600"/>
              <a:ext cx="3556000" cy="2667000"/>
            </a:xfrm>
            <a:prstGeom prst="rect">
              <a:avLst/>
            </a:prstGeom>
            <a:noFill/>
          </p:spPr>
        </p:pic>
      </p:grpSp>
      <p:grpSp>
        <p:nvGrpSpPr>
          <p:cNvPr id="12" name="Group 11"/>
          <p:cNvGrpSpPr/>
          <p:nvPr/>
        </p:nvGrpSpPr>
        <p:grpSpPr>
          <a:xfrm>
            <a:off x="152399" y="2559050"/>
            <a:ext cx="7165261" cy="3765550"/>
            <a:chOff x="152399" y="2559050"/>
            <a:chExt cx="7165261" cy="3765550"/>
          </a:xfrm>
        </p:grpSpPr>
        <p:graphicFrame>
          <p:nvGraphicFramePr>
            <p:cNvPr id="69641" name="Object 9"/>
            <p:cNvGraphicFramePr>
              <a:graphicFrameLocks noChangeAspect="1"/>
            </p:cNvGraphicFramePr>
            <p:nvPr/>
          </p:nvGraphicFramePr>
          <p:xfrm>
            <a:off x="3750547" y="2559050"/>
            <a:ext cx="3567113" cy="2546350"/>
          </p:xfrm>
          <a:graphic>
            <a:graphicData uri="http://schemas.openxmlformats.org/presentationml/2006/ole">
              <p:oleObj spid="_x0000_s69641" name="SPW 10.0 Graph" r:id="rId6" imgW="3566880" imgH="2545560" progId="SigmaPlotGraphicObject.9">
                <p:embed/>
              </p:oleObj>
            </a:graphicData>
          </a:graphic>
        </p:graphicFrame>
        <p:pic>
          <p:nvPicPr>
            <p:cNvPr id="69643" name="Picture 11" descr="C:\Users\Jan Freiwald\Pictures\photos 5_5_04\good shots\olive rockfish 3.JPG"/>
            <p:cNvPicPr>
              <a:picLocks noChangeAspect="1" noChangeArrowheads="1"/>
            </p:cNvPicPr>
            <p:nvPr/>
          </p:nvPicPr>
          <p:blipFill>
            <a:blip r:embed="rId7" cstate="print"/>
            <a:srcRect/>
            <a:stretch>
              <a:fillRect/>
            </a:stretch>
          </p:blipFill>
          <p:spPr bwMode="auto">
            <a:xfrm>
              <a:off x="152399" y="3657600"/>
              <a:ext cx="3555999" cy="2667000"/>
            </a:xfrm>
            <a:prstGeom prst="rect">
              <a:avLst/>
            </a:prstGeom>
            <a:noFill/>
          </p:spPr>
        </p:pic>
      </p:grpSp>
      <p:pic>
        <p:nvPicPr>
          <p:cNvPr id="75" name="Picture 8" descr="C:\Users\Jan Freiwald\Documents\Reef Check\MLPA central coast\Symposium\MPA baseline session\RCCA_Monterey_sites.jpg"/>
          <p:cNvPicPr>
            <a:picLocks noChangeAspect="1" noChangeArrowheads="1"/>
          </p:cNvPicPr>
          <p:nvPr/>
        </p:nvPicPr>
        <p:blipFill>
          <a:blip r:embed="rId8" cstate="print"/>
          <a:srcRect l="11325" t="21341" r="26386" b="24596"/>
          <a:stretch>
            <a:fillRect/>
          </a:stretch>
        </p:blipFill>
        <p:spPr bwMode="auto">
          <a:xfrm>
            <a:off x="7239000" y="1219200"/>
            <a:ext cx="1842655" cy="2133600"/>
          </a:xfrm>
          <a:prstGeom prst="rect">
            <a:avLst/>
          </a:prstGeom>
          <a:noFill/>
        </p:spPr>
      </p:pic>
      <p:sp>
        <p:nvSpPr>
          <p:cNvPr id="76" name="Oval 75"/>
          <p:cNvSpPr/>
          <p:nvPr/>
        </p:nvSpPr>
        <p:spPr>
          <a:xfrm>
            <a:off x="7848600" y="2286000"/>
            <a:ext cx="838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304800"/>
            <a:ext cx="4191000" cy="1143000"/>
          </a:xfrm>
          <a:prstGeom prst="rect">
            <a:avLst/>
          </a:prstGeom>
        </p:spPr>
        <p:txBody>
          <a:bodyPr vert="horz" lIns="91440" tIns="45720" rIns="91440" bIns="45720" rtlCol="0" anchor="ctr">
            <a:noAutofit/>
          </a:bodyPr>
          <a:lstStyle/>
          <a:p>
            <a:pPr marL="0" marR="0" lvl="0" indent="0" algn="ctr" fontAlgn="auto">
              <a:lnSpc>
                <a:spcPct val="100000"/>
              </a:lnSpc>
              <a:spcBef>
                <a:spcPct val="0"/>
              </a:spcBef>
              <a:spcAft>
                <a:spcPts val="0"/>
              </a:spcAft>
              <a:buClrTx/>
              <a:buSzTx/>
              <a:tabLst/>
              <a:defRPr/>
            </a:pPr>
            <a:endParaRPr lang="en-US" sz="4000" b="1" dirty="0" smtClean="0">
              <a:solidFill>
                <a:srgbClr val="F4FA06"/>
              </a:solidFill>
              <a:latin typeface="+mj-lt"/>
              <a:ea typeface="+mj-ea"/>
              <a:cs typeface="+mj-cs"/>
            </a:endParaRPr>
          </a:p>
        </p:txBody>
      </p:sp>
      <p:graphicFrame>
        <p:nvGraphicFramePr>
          <p:cNvPr id="69636" name="Object 4"/>
          <p:cNvGraphicFramePr>
            <a:graphicFrameLocks noChangeAspect="1"/>
          </p:cNvGraphicFramePr>
          <p:nvPr/>
        </p:nvGraphicFramePr>
        <p:xfrm>
          <a:off x="3522663" y="0"/>
          <a:ext cx="5545137" cy="2581275"/>
        </p:xfrm>
        <a:graphic>
          <a:graphicData uri="http://schemas.openxmlformats.org/presentationml/2006/ole">
            <p:oleObj spid="_x0000_s71682" name="SPW 10.0 Graph" r:id="rId4" imgW="5544720" imgH="2581920" progId="SigmaPlotGraphicObject.9">
              <p:embed/>
            </p:oleObj>
          </a:graphicData>
        </a:graphic>
      </p:graphicFrame>
      <p:graphicFrame>
        <p:nvGraphicFramePr>
          <p:cNvPr id="71687" name="Object 7"/>
          <p:cNvGraphicFramePr>
            <a:graphicFrameLocks noChangeAspect="1"/>
          </p:cNvGraphicFramePr>
          <p:nvPr/>
        </p:nvGraphicFramePr>
        <p:xfrm>
          <a:off x="3505200" y="0"/>
          <a:ext cx="3567113" cy="2546350"/>
        </p:xfrm>
        <a:graphic>
          <a:graphicData uri="http://schemas.openxmlformats.org/presentationml/2006/ole">
            <p:oleObj spid="_x0000_s71687" name="SPW 10.0 Graph" r:id="rId5" imgW="3566880" imgH="2545560" progId="SigmaPlotGraphicObject.9">
              <p:embed/>
            </p:oleObj>
          </a:graphicData>
        </a:graphic>
      </p:graphicFrame>
      <p:pic>
        <p:nvPicPr>
          <p:cNvPr id="15" name="Picture 8" descr="C:\Users\Jan Freiwald\Documents\Reef Check\MLPA central coast\Symposium\MPA baseline session\RCCA_Monterey_sites.jpg"/>
          <p:cNvPicPr>
            <a:picLocks noChangeAspect="1" noChangeArrowheads="1"/>
          </p:cNvPicPr>
          <p:nvPr/>
        </p:nvPicPr>
        <p:blipFill>
          <a:blip r:embed="rId6" cstate="print"/>
          <a:srcRect l="11325" t="21341" r="26386" b="24596"/>
          <a:stretch>
            <a:fillRect/>
          </a:stretch>
        </p:blipFill>
        <p:spPr bwMode="auto">
          <a:xfrm>
            <a:off x="7301345" y="1371600"/>
            <a:ext cx="1842655" cy="2133600"/>
          </a:xfrm>
          <a:prstGeom prst="rect">
            <a:avLst/>
          </a:prstGeom>
          <a:noFill/>
        </p:spPr>
      </p:pic>
      <p:sp>
        <p:nvSpPr>
          <p:cNvPr id="16" name="Oval 15"/>
          <p:cNvSpPr/>
          <p:nvPr/>
        </p:nvSpPr>
        <p:spPr>
          <a:xfrm>
            <a:off x="7696200" y="2286000"/>
            <a:ext cx="8382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0" y="609600"/>
            <a:ext cx="3581400" cy="1631216"/>
          </a:xfrm>
          <a:prstGeom prst="rect">
            <a:avLst/>
          </a:prstGeom>
          <a:noFill/>
        </p:spPr>
        <p:txBody>
          <a:bodyPr wrap="square" rtlCol="0">
            <a:spAutoFit/>
          </a:bodyPr>
          <a:lstStyle/>
          <a:p>
            <a:pPr marL="461963" indent="-461963"/>
            <a:r>
              <a:rPr lang="en-US" sz="3200" b="1" dirty="0" smtClean="0">
                <a:solidFill>
                  <a:srgbClr val="F4FA06"/>
                </a:solidFill>
              </a:rPr>
              <a:t>Fish sizes</a:t>
            </a:r>
          </a:p>
          <a:p>
            <a:pPr marL="461963" indent="-461963">
              <a:buFont typeface="Arial" pitchFamily="34" charset="0"/>
              <a:buChar char="•"/>
            </a:pPr>
            <a:endParaRPr lang="en-US" sz="2000" b="1" dirty="0" smtClean="0">
              <a:solidFill>
                <a:srgbClr val="F4FA06"/>
              </a:solidFill>
            </a:endParaRPr>
          </a:p>
          <a:p>
            <a:pPr marL="461963" indent="-461963">
              <a:buFont typeface="Arial" pitchFamily="34" charset="0"/>
              <a:buChar char="•"/>
            </a:pPr>
            <a:endParaRPr lang="en-US" sz="2400" b="1" dirty="0" smtClean="0">
              <a:solidFill>
                <a:srgbClr val="F4FA06"/>
              </a:solidFill>
            </a:endParaRPr>
          </a:p>
          <a:p>
            <a:pPr marL="461963" indent="-461963">
              <a:buFont typeface="Arial" pitchFamily="34" charset="0"/>
              <a:buChar char="•"/>
            </a:pPr>
            <a:endParaRPr lang="en-US" sz="2400" b="1" dirty="0">
              <a:solidFill>
                <a:srgbClr val="F4FA06"/>
              </a:solidFill>
            </a:endParaRPr>
          </a:p>
        </p:txBody>
      </p:sp>
      <p:pic>
        <p:nvPicPr>
          <p:cNvPr id="71690" name="Picture 10" descr="C:\Users\Jan Freiwald\Pictures\PISCO fish training photos 2003\fish training 6.26.03\copper rockfish coloradjusted.jpg"/>
          <p:cNvPicPr>
            <a:picLocks noChangeAspect="1" noChangeArrowheads="1"/>
          </p:cNvPicPr>
          <p:nvPr/>
        </p:nvPicPr>
        <p:blipFill>
          <a:blip r:embed="rId7" cstate="print"/>
          <a:srcRect/>
          <a:stretch>
            <a:fillRect/>
          </a:stretch>
        </p:blipFill>
        <p:spPr bwMode="auto">
          <a:xfrm>
            <a:off x="0" y="1219201"/>
            <a:ext cx="3048000" cy="2286000"/>
          </a:xfrm>
          <a:prstGeom prst="rect">
            <a:avLst/>
          </a:prstGeom>
          <a:noFill/>
        </p:spPr>
      </p:pic>
      <p:grpSp>
        <p:nvGrpSpPr>
          <p:cNvPr id="17" name="Group 16"/>
          <p:cNvGrpSpPr/>
          <p:nvPr/>
        </p:nvGrpSpPr>
        <p:grpSpPr>
          <a:xfrm>
            <a:off x="0" y="2394788"/>
            <a:ext cx="6919913" cy="2824912"/>
            <a:chOff x="0" y="2394788"/>
            <a:chExt cx="6919913" cy="2824912"/>
          </a:xfrm>
        </p:grpSpPr>
        <p:graphicFrame>
          <p:nvGraphicFramePr>
            <p:cNvPr id="71689" name="Object 9"/>
            <p:cNvGraphicFramePr>
              <a:graphicFrameLocks noChangeAspect="1"/>
            </p:cNvGraphicFramePr>
            <p:nvPr/>
          </p:nvGraphicFramePr>
          <p:xfrm>
            <a:off x="3505200" y="2394788"/>
            <a:ext cx="3414713" cy="2437561"/>
          </p:xfrm>
          <a:graphic>
            <a:graphicData uri="http://schemas.openxmlformats.org/presentationml/2006/ole">
              <p:oleObj spid="_x0000_s71689" name="SPW 10.0 Graph" r:id="rId8" imgW="3566880" imgH="2545560" progId="SigmaPlotGraphicObject.9">
                <p:embed/>
              </p:oleObj>
            </a:graphicData>
          </a:graphic>
        </p:graphicFrame>
        <p:pic>
          <p:nvPicPr>
            <p:cNvPr id="71692" name="Picture 12" descr="C:\Users\Jan Freiwald\Pictures\2006-08-09 reef W of reef3\P8094026.JPG"/>
            <p:cNvPicPr>
              <a:picLocks noChangeAspect="1" noChangeArrowheads="1"/>
            </p:cNvPicPr>
            <p:nvPr/>
          </p:nvPicPr>
          <p:blipFill>
            <a:blip r:embed="rId9" cstate="print"/>
            <a:srcRect/>
            <a:stretch>
              <a:fillRect/>
            </a:stretch>
          </p:blipFill>
          <p:spPr bwMode="auto">
            <a:xfrm>
              <a:off x="0" y="2819400"/>
              <a:ext cx="3200400" cy="2400300"/>
            </a:xfrm>
            <a:prstGeom prst="rect">
              <a:avLst/>
            </a:prstGeom>
            <a:noFill/>
          </p:spPr>
        </p:pic>
      </p:grpSp>
      <p:grpSp>
        <p:nvGrpSpPr>
          <p:cNvPr id="19" name="Group 18"/>
          <p:cNvGrpSpPr/>
          <p:nvPr/>
        </p:nvGrpSpPr>
        <p:grpSpPr>
          <a:xfrm>
            <a:off x="0" y="4495799"/>
            <a:ext cx="10287000" cy="2447759"/>
            <a:chOff x="0" y="4495799"/>
            <a:chExt cx="10287000" cy="2447759"/>
          </a:xfrm>
        </p:grpSpPr>
        <p:grpSp>
          <p:nvGrpSpPr>
            <p:cNvPr id="14" name="Group 13"/>
            <p:cNvGrpSpPr/>
            <p:nvPr/>
          </p:nvGrpSpPr>
          <p:grpSpPr>
            <a:xfrm>
              <a:off x="3505200" y="4495799"/>
              <a:ext cx="6781800" cy="2447759"/>
              <a:chOff x="3505200" y="4495799"/>
              <a:chExt cx="6781800" cy="2447759"/>
            </a:xfrm>
          </p:grpSpPr>
          <p:sp>
            <p:nvSpPr>
              <p:cNvPr id="10" name="Rectangle 9"/>
              <p:cNvSpPr/>
              <p:nvPr/>
            </p:nvSpPr>
            <p:spPr>
              <a:xfrm>
                <a:off x="7467600" y="4953000"/>
                <a:ext cx="2819400" cy="461665"/>
              </a:xfrm>
              <a:prstGeom prst="rect">
                <a:avLst/>
              </a:prstGeom>
            </p:spPr>
            <p:txBody>
              <a:bodyPr wrap="square">
                <a:spAutoFit/>
              </a:bodyPr>
              <a:lstStyle/>
              <a:p>
                <a:pPr marL="461963" indent="-461963">
                  <a:buFont typeface="Arial" pitchFamily="34" charset="0"/>
                  <a:buChar char="•"/>
                </a:pPr>
                <a:endParaRPr lang="en-US" sz="2400" b="1" dirty="0" smtClean="0">
                  <a:solidFill>
                    <a:srgbClr val="F4FA06"/>
                  </a:solidFill>
                </a:endParaRPr>
              </a:p>
            </p:txBody>
          </p:sp>
          <p:graphicFrame>
            <p:nvGraphicFramePr>
              <p:cNvPr id="71688" name="Object 8"/>
              <p:cNvGraphicFramePr>
                <a:graphicFrameLocks noChangeAspect="1"/>
              </p:cNvGraphicFramePr>
              <p:nvPr/>
            </p:nvGraphicFramePr>
            <p:xfrm>
              <a:off x="3505200" y="4495799"/>
              <a:ext cx="3429000" cy="2447759"/>
            </p:xfrm>
            <a:graphic>
              <a:graphicData uri="http://schemas.openxmlformats.org/presentationml/2006/ole">
                <p:oleObj spid="_x0000_s71688" name="SPW 10.0 Graph" r:id="rId10" imgW="3566880" imgH="2545560" progId="SigmaPlotGraphicObject.9">
                  <p:embed/>
                </p:oleObj>
              </a:graphicData>
            </a:graphic>
          </p:graphicFrame>
        </p:grpSp>
        <p:pic>
          <p:nvPicPr>
            <p:cNvPr id="71691" name="Picture 11" descr="C:\Users\Jan Freiwald\Pictures\Vermillon in MBA.JPG"/>
            <p:cNvPicPr>
              <a:picLocks noChangeAspect="1" noChangeArrowheads="1"/>
            </p:cNvPicPr>
            <p:nvPr/>
          </p:nvPicPr>
          <p:blipFill>
            <a:blip r:embed="rId11" cstate="print"/>
            <a:srcRect l="16691" t="13016" r="7991" b="16328"/>
            <a:stretch>
              <a:fillRect/>
            </a:stretch>
          </p:blipFill>
          <p:spPr bwMode="auto">
            <a:xfrm>
              <a:off x="0" y="4552244"/>
              <a:ext cx="3276600" cy="2305756"/>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Jan Freiwald\Desktop\RCCA photos\wisniewski posing lobster.jp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0" y="-219"/>
            <a:ext cx="9144001" cy="6858219"/>
          </a:xfrm>
          <a:prstGeom prst="rect">
            <a:avLst/>
          </a:prstGeom>
          <a:noFill/>
        </p:spPr>
      </p:pic>
      <p:sp>
        <p:nvSpPr>
          <p:cNvPr id="11" name="Rectangle 10"/>
          <p:cNvSpPr/>
          <p:nvPr/>
        </p:nvSpPr>
        <p:spPr>
          <a:xfrm>
            <a:off x="668794" y="298958"/>
            <a:ext cx="7806413" cy="784895"/>
          </a:xfrm>
          <a:prstGeom prst="rect">
            <a:avLst/>
          </a:prstGeom>
        </p:spPr>
        <p:txBody>
          <a:bodyPr wrap="square">
            <a:spAutoFit/>
          </a:bodyPr>
          <a:lstStyle/>
          <a:p>
            <a:pPr>
              <a:lnSpc>
                <a:spcPts val="2200"/>
              </a:lnSpc>
              <a:spcBef>
                <a:spcPts val="600"/>
              </a:spcBef>
              <a:buClr>
                <a:schemeClr val="tx1"/>
              </a:buClr>
            </a:pPr>
            <a:endParaRPr lang="en-US" sz="3600" b="1" dirty="0" smtClean="0">
              <a:solidFill>
                <a:srgbClr val="FAFAFA"/>
              </a:solidFill>
              <a:latin typeface="+mj-lt"/>
            </a:endParaRPr>
          </a:p>
          <a:p>
            <a:pPr>
              <a:lnSpc>
                <a:spcPts val="2200"/>
              </a:lnSpc>
              <a:spcBef>
                <a:spcPts val="600"/>
              </a:spcBef>
              <a:buClr>
                <a:schemeClr val="tx1"/>
              </a:buClr>
            </a:pPr>
            <a:r>
              <a:rPr lang="en-US" sz="3600" b="1" dirty="0" smtClean="0">
                <a:solidFill>
                  <a:srgbClr val="FAFAFA"/>
                </a:solidFill>
                <a:latin typeface="+mj-lt"/>
              </a:rPr>
              <a:t>Marine protected areas doing their job</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Jan Freiwald\Desktop\RCCA photos\for testimonial if we have space - Ziegler's photo of MHoalton-4.jpg"/>
          <p:cNvPicPr>
            <a:picLocks noChangeAspect="1" noChangeArrowheads="1"/>
          </p:cNvPicPr>
          <p:nvPr/>
        </p:nvPicPr>
        <p:blipFill>
          <a:blip r:embed="rId3" cstate="print"/>
          <a:srcRect/>
          <a:stretch>
            <a:fillRect/>
          </a:stretch>
        </p:blipFill>
        <p:spPr bwMode="auto">
          <a:xfrm>
            <a:off x="5144387" y="957908"/>
            <a:ext cx="3999613" cy="5913239"/>
          </a:xfrm>
          <a:prstGeom prst="rect">
            <a:avLst/>
          </a:prstGeom>
          <a:noFill/>
        </p:spPr>
      </p:pic>
      <p:sp>
        <p:nvSpPr>
          <p:cNvPr id="4099" name="Content Placeholder 2"/>
          <p:cNvSpPr txBox="1">
            <a:spLocks/>
          </p:cNvSpPr>
          <p:nvPr/>
        </p:nvSpPr>
        <p:spPr bwMode="auto">
          <a:xfrm>
            <a:off x="176397" y="1058086"/>
            <a:ext cx="5353317" cy="3997158"/>
          </a:xfrm>
          <a:prstGeom prst="rect">
            <a:avLst/>
          </a:prstGeom>
          <a:noFill/>
          <a:ln w="9525">
            <a:noFill/>
            <a:miter lim="800000"/>
            <a:headEnd/>
            <a:tailEnd/>
          </a:ln>
        </p:spPr>
        <p:txBody>
          <a:bodyPr/>
          <a:lstStyle/>
          <a:p>
            <a:pPr marL="457200" indent="-457200">
              <a:spcBef>
                <a:spcPct val="20000"/>
              </a:spcBef>
              <a:buFont typeface="Arial"/>
              <a:buChar char="•"/>
              <a:defRPr/>
            </a:pPr>
            <a:r>
              <a:rPr lang="en-US" sz="2800" b="1" dirty="0" smtClean="0">
                <a:solidFill>
                  <a:srgbClr val="F4FA06"/>
                </a:solidFill>
                <a:latin typeface="+mj-lt"/>
              </a:rPr>
              <a:t>Train more citizen scientists</a:t>
            </a:r>
          </a:p>
          <a:p>
            <a:pPr marL="457200" indent="-457200">
              <a:spcBef>
                <a:spcPct val="20000"/>
              </a:spcBef>
              <a:buFont typeface="Arial"/>
              <a:buChar char="•"/>
              <a:defRPr/>
            </a:pPr>
            <a:endParaRPr lang="en-US" sz="2800" b="1" dirty="0" smtClean="0">
              <a:solidFill>
                <a:srgbClr val="F4FA06"/>
              </a:solidFill>
              <a:latin typeface="+mj-lt"/>
            </a:endParaRPr>
          </a:p>
          <a:p>
            <a:pPr marL="457200" indent="-457200">
              <a:spcBef>
                <a:spcPct val="20000"/>
              </a:spcBef>
              <a:buFont typeface="Arial"/>
              <a:buChar char="•"/>
              <a:defRPr/>
            </a:pPr>
            <a:r>
              <a:rPr lang="en-US" sz="2800" b="1" dirty="0" smtClean="0">
                <a:solidFill>
                  <a:srgbClr val="F4FA06"/>
                </a:solidFill>
                <a:latin typeface="+mj-lt"/>
              </a:rPr>
              <a:t>Monitor in &amp; outside MPAs</a:t>
            </a:r>
          </a:p>
          <a:p>
            <a:pPr marL="457200" indent="-457200">
              <a:spcBef>
                <a:spcPct val="20000"/>
              </a:spcBef>
              <a:buFont typeface="Arial"/>
              <a:buChar char="•"/>
              <a:defRPr/>
            </a:pPr>
            <a:endParaRPr lang="en-US" sz="2800" b="1" dirty="0" smtClean="0">
              <a:solidFill>
                <a:srgbClr val="F4FA06"/>
              </a:solidFill>
              <a:latin typeface="+mj-lt"/>
            </a:endParaRPr>
          </a:p>
          <a:p>
            <a:pPr marL="457200" indent="-457200">
              <a:spcBef>
                <a:spcPct val="20000"/>
              </a:spcBef>
              <a:buFont typeface="Arial"/>
              <a:buChar char="•"/>
              <a:defRPr/>
            </a:pPr>
            <a:r>
              <a:rPr lang="en-US" sz="2800" b="1" dirty="0" smtClean="0">
                <a:solidFill>
                  <a:srgbClr val="F4FA06"/>
                </a:solidFill>
                <a:effectLst>
                  <a:outerShdw blurRad="38100" dist="38100" dir="2700000" algn="tl">
                    <a:srgbClr val="000000">
                      <a:alpha val="43137"/>
                    </a:srgbClr>
                  </a:outerShdw>
                </a:effectLst>
                <a:latin typeface="+mj-lt"/>
                <a:ea typeface="ＭＳ Ｐゴシック" pitchFamily="34" charset="-128"/>
                <a:cs typeface="Arial"/>
              </a:rPr>
              <a:t>Support California’s marine conservation</a:t>
            </a:r>
            <a:endParaRPr lang="en-US" sz="2800" b="1" dirty="0">
              <a:solidFill>
                <a:srgbClr val="F4FA06"/>
              </a:solidFill>
              <a:effectLst>
                <a:outerShdw blurRad="38100" dist="38100" dir="2700000" algn="tl">
                  <a:srgbClr val="000000">
                    <a:alpha val="43137"/>
                  </a:srgbClr>
                </a:outerShdw>
              </a:effectLst>
              <a:latin typeface="+mj-lt"/>
              <a:ea typeface="ＭＳ Ｐゴシック" pitchFamily="34" charset="-128"/>
              <a:cs typeface="Arial"/>
            </a:endParaRPr>
          </a:p>
          <a:p>
            <a:pPr marL="342900" indent="-342900">
              <a:spcBef>
                <a:spcPct val="20000"/>
              </a:spcBef>
              <a:defRPr/>
            </a:pPr>
            <a:endParaRPr lang="en-US" sz="2400" b="1" dirty="0">
              <a:solidFill>
                <a:srgbClr val="F4FA06"/>
              </a:solidFill>
              <a:effectLst>
                <a:outerShdw blurRad="38100" dist="38100" dir="2700000" algn="tl">
                  <a:srgbClr val="000000">
                    <a:alpha val="43137"/>
                  </a:srgbClr>
                </a:outerShdw>
              </a:effectLst>
              <a:latin typeface="+mj-lt"/>
              <a:ea typeface="ＭＳ Ｐゴシック" pitchFamily="34" charset="-128"/>
              <a:cs typeface="Arial"/>
            </a:endParaRPr>
          </a:p>
          <a:p>
            <a:pPr marL="342900" indent="-342900">
              <a:spcBef>
                <a:spcPct val="20000"/>
              </a:spcBef>
              <a:defRPr/>
            </a:pPr>
            <a:endParaRPr lang="en-US" sz="2400" b="1" dirty="0">
              <a:solidFill>
                <a:srgbClr val="F4FA06"/>
              </a:solidFill>
              <a:effectLst>
                <a:outerShdw blurRad="38100" dist="38100" dir="2700000" algn="tl">
                  <a:srgbClr val="000000">
                    <a:alpha val="43137"/>
                  </a:srgbClr>
                </a:outerShdw>
              </a:effectLst>
              <a:latin typeface="+mj-lt"/>
              <a:ea typeface="ＭＳ Ｐゴシック" pitchFamily="34" charset="-128"/>
              <a:cs typeface="+mn-cs"/>
            </a:endParaRPr>
          </a:p>
          <a:p>
            <a:pPr marL="457200" indent="-457200">
              <a:spcBef>
                <a:spcPct val="20000"/>
              </a:spcBef>
              <a:defRPr/>
            </a:pPr>
            <a:endParaRPr lang="en-US" sz="2400" b="1" dirty="0">
              <a:solidFill>
                <a:srgbClr val="F4FA06"/>
              </a:solidFill>
              <a:effectLst>
                <a:outerShdw blurRad="38100" dist="38100" dir="2700000" algn="tl">
                  <a:srgbClr val="000000">
                    <a:alpha val="43137"/>
                  </a:srgbClr>
                </a:outerShdw>
              </a:effectLst>
              <a:latin typeface="+mj-lt"/>
              <a:ea typeface="ＭＳ Ｐゴシック" pitchFamily="34" charset="-128"/>
              <a:cs typeface="+mn-cs"/>
            </a:endParaRPr>
          </a:p>
        </p:txBody>
      </p:sp>
      <p:pic>
        <p:nvPicPr>
          <p:cNvPr id="4" name="Picture 6" descr="C:\Users\Jan Freiwald\Documents\Reef Check\logos\current\ReefCheck_CALIFORNIA.jpg"/>
          <p:cNvPicPr>
            <a:picLocks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8065008" y="5779008"/>
            <a:ext cx="1078992" cy="107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411480" y="188746"/>
            <a:ext cx="8321040" cy="646331"/>
          </a:xfrm>
          <a:prstGeom prst="rect">
            <a:avLst/>
          </a:prstGeom>
        </p:spPr>
        <p:txBody>
          <a:bodyPr wrap="square">
            <a:spAutoFit/>
          </a:bodyPr>
          <a:lstStyle/>
          <a:p>
            <a:pPr marL="342900" indent="-342900" algn="ctr">
              <a:spcBef>
                <a:spcPct val="20000"/>
              </a:spcBef>
              <a:defRPr/>
            </a:pPr>
            <a:r>
              <a:rPr lang="en-US" sz="3600" b="1" dirty="0" smtClean="0">
                <a:solidFill>
                  <a:srgbClr val="F4FA06"/>
                </a:solidFill>
                <a:effectLst>
                  <a:outerShdw blurRad="38100" dist="38100" dir="2700000" algn="tl">
                    <a:srgbClr val="000000">
                      <a:alpha val="43137"/>
                    </a:srgbClr>
                  </a:outerShdw>
                </a:effectLst>
                <a:latin typeface="+mj-lt"/>
                <a:ea typeface="ＭＳ Ｐゴシック" pitchFamily="34" charset="-128"/>
                <a:cs typeface="Arial"/>
              </a:rPr>
              <a:t>Future of Reef Check’s California program</a:t>
            </a:r>
            <a:endParaRPr lang="en-US" sz="3600" b="1" dirty="0">
              <a:solidFill>
                <a:srgbClr val="F4FA06"/>
              </a:solidFill>
              <a:effectLst>
                <a:outerShdw blurRad="38100" dist="38100" dir="2700000" algn="tl">
                  <a:srgbClr val="000000">
                    <a:alpha val="43137"/>
                  </a:srgbClr>
                </a:outerShdw>
              </a:effectLst>
              <a:latin typeface="+mj-lt"/>
              <a:ea typeface="ＭＳ Ｐゴシック" pitchFamily="34" charset="-128"/>
              <a:cs typeface="Aria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3"/>
          <p:cNvSpPr>
            <a:spLocks noGrp="1"/>
          </p:cNvSpPr>
          <p:nvPr>
            <p:ph type="title"/>
          </p:nvPr>
        </p:nvSpPr>
        <p:spPr>
          <a:xfrm>
            <a:off x="0" y="0"/>
            <a:ext cx="9144000" cy="1920875"/>
          </a:xfrm>
          <a:noFill/>
          <a:ln>
            <a:noFill/>
          </a:ln>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sz="3200" b="1" dirty="0" smtClean="0">
                <a:solidFill>
                  <a:srgbClr val="F4FA06"/>
                </a:solidFill>
                <a:latin typeface="+mj-lt"/>
                <a:ea typeface="ＭＳ Ｐゴシック" charset="0"/>
              </a:rPr>
              <a:t/>
            </a:r>
            <a:br>
              <a:rPr lang="en-US" sz="3200" b="1" dirty="0" smtClean="0">
                <a:solidFill>
                  <a:srgbClr val="F4FA06"/>
                </a:solidFill>
                <a:latin typeface="+mj-lt"/>
                <a:ea typeface="ＭＳ Ｐゴシック" charset="0"/>
              </a:rPr>
            </a:br>
            <a:r>
              <a:rPr lang="en-US" sz="3600" b="1" dirty="0" smtClean="0">
                <a:solidFill>
                  <a:srgbClr val="F4FA06"/>
                </a:solidFill>
                <a:latin typeface="+mj-lt"/>
                <a:ea typeface="ＭＳ Ｐゴシック" charset="0"/>
              </a:rPr>
              <a:t>Tell </a:t>
            </a:r>
            <a:r>
              <a:rPr lang="en-US" sz="3600" b="1" dirty="0">
                <a:solidFill>
                  <a:srgbClr val="F4FA06"/>
                </a:solidFill>
                <a:latin typeface="+mj-lt"/>
                <a:ea typeface="ＭＳ Ｐゴシック" charset="0"/>
              </a:rPr>
              <a:t>others about California’s underwater </a:t>
            </a:r>
            <a:r>
              <a:rPr lang="en-US" sz="3600" b="1" dirty="0" smtClean="0">
                <a:solidFill>
                  <a:srgbClr val="F4FA06"/>
                </a:solidFill>
                <a:latin typeface="+mj-lt"/>
                <a:ea typeface="ＭＳ Ｐゴシック" charset="0"/>
              </a:rPr>
              <a:t>parks </a:t>
            </a:r>
            <a:r>
              <a:rPr lang="en-US" sz="3600" b="1" dirty="0">
                <a:solidFill>
                  <a:srgbClr val="F4FA06"/>
                </a:solidFill>
                <a:latin typeface="+mj-lt"/>
                <a:ea typeface="ＭＳ Ｐゴシック" charset="0"/>
              </a:rPr>
              <a:t/>
            </a:r>
            <a:br>
              <a:rPr lang="en-US" sz="3600" b="1" dirty="0">
                <a:solidFill>
                  <a:srgbClr val="F4FA06"/>
                </a:solidFill>
                <a:latin typeface="+mj-lt"/>
                <a:ea typeface="ＭＳ Ｐゴシック" charset="0"/>
              </a:rPr>
            </a:br>
            <a:r>
              <a:rPr lang="en-US" sz="3200" b="1" dirty="0">
                <a:solidFill>
                  <a:srgbClr val="F4FA06"/>
                </a:solidFill>
                <a:latin typeface="+mj-lt"/>
                <a:ea typeface="ＭＳ Ｐゴシック" charset="0"/>
              </a:rPr>
              <a:t/>
            </a:r>
            <a:br>
              <a:rPr lang="en-US" sz="3200" b="1" dirty="0">
                <a:solidFill>
                  <a:srgbClr val="F4FA06"/>
                </a:solidFill>
                <a:latin typeface="+mj-lt"/>
                <a:ea typeface="ＭＳ Ｐゴシック" charset="0"/>
              </a:rPr>
            </a:br>
            <a:r>
              <a:rPr lang="en-US" b="1" dirty="0" smtClean="0">
                <a:solidFill>
                  <a:srgbClr val="F4FA06"/>
                </a:solidFill>
                <a:latin typeface="+mj-lt"/>
                <a:ea typeface="ＭＳ Ｐゴシック" charset="0"/>
              </a:rPr>
              <a:t>   www.dfg.ca.gov/marine/mpa/index.asp</a:t>
            </a:r>
            <a:br>
              <a:rPr lang="en-US" b="1" dirty="0" smtClean="0">
                <a:solidFill>
                  <a:srgbClr val="F4FA06"/>
                </a:solidFill>
                <a:latin typeface="+mj-lt"/>
                <a:ea typeface="ＭＳ Ｐゴシック" charset="0"/>
              </a:rPr>
            </a:br>
            <a:endParaRPr lang="en-US" b="1" dirty="0">
              <a:solidFill>
                <a:srgbClr val="F4FA06"/>
              </a:solidFill>
              <a:latin typeface="+mj-lt"/>
              <a:ea typeface="ＭＳ Ｐゴシック" charset="0"/>
            </a:endParaRPr>
          </a:p>
        </p:txBody>
      </p:sp>
      <p:sp>
        <p:nvSpPr>
          <p:cNvPr id="6" name="TextBox 5"/>
          <p:cNvSpPr txBox="1"/>
          <p:nvPr/>
        </p:nvSpPr>
        <p:spPr>
          <a:xfrm>
            <a:off x="2941638" y="2224088"/>
            <a:ext cx="2941637" cy="1531937"/>
          </a:xfrm>
          <a:prstGeom prst="rect">
            <a:avLst/>
          </a:prstGeom>
          <a:noFill/>
        </p:spPr>
        <p:txBody>
          <a:bodyPr lIns="0" rIns="0"/>
          <a:lstStyle/>
          <a:p>
            <a:pPr>
              <a:lnSpc>
                <a:spcPts val="2200"/>
              </a:lnSpc>
              <a:spcBef>
                <a:spcPts val="600"/>
              </a:spcBef>
              <a:buClr>
                <a:schemeClr val="tx1"/>
              </a:buClr>
              <a:defRPr/>
            </a:pPr>
            <a:endParaRPr lang="en-US" dirty="0">
              <a:solidFill>
                <a:schemeClr val="accent6"/>
              </a:solidFill>
              <a:latin typeface="Arial" pitchFamily="34" charset="0"/>
              <a:ea typeface="ＭＳ Ｐゴシック" pitchFamily="34" charset="-128"/>
              <a:cs typeface="+mn-cs"/>
            </a:endParaRPr>
          </a:p>
        </p:txBody>
      </p:sp>
      <p:pic>
        <p:nvPicPr>
          <p:cNvPr id="4098" name="Picture 2" descr="C:\Users\Jan Freiwald\Desktop\RCCA photos\hoalton adult garibaldi.jp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2090057" y="3195895"/>
            <a:ext cx="5133702" cy="3400848"/>
          </a:xfrm>
          <a:prstGeom prst="rect">
            <a:avLst/>
          </a:prstGeom>
          <a:noFill/>
        </p:spPr>
      </p:pic>
      <p:sp>
        <p:nvSpPr>
          <p:cNvPr id="5" name="TextBox 4"/>
          <p:cNvSpPr txBox="1"/>
          <p:nvPr/>
        </p:nvSpPr>
        <p:spPr>
          <a:xfrm>
            <a:off x="1710801" y="2103757"/>
            <a:ext cx="5715731" cy="1116844"/>
          </a:xfrm>
          <a:prstGeom prst="rect">
            <a:avLst/>
          </a:prstGeom>
          <a:noFill/>
        </p:spPr>
        <p:txBody>
          <a:bodyPr wrap="none" lIns="0" rIns="0" rtlCol="0">
            <a:spAutoFit/>
          </a:bodyPr>
          <a:lstStyle/>
          <a:p>
            <a:pPr marL="174625" indent="-174625" algn="ctr">
              <a:lnSpc>
                <a:spcPts val="2200"/>
              </a:lnSpc>
              <a:spcBef>
                <a:spcPts val="600"/>
              </a:spcBef>
              <a:buClr>
                <a:schemeClr val="tx1"/>
              </a:buClr>
            </a:pPr>
            <a:r>
              <a:rPr lang="en-US" sz="3600" b="1" dirty="0" smtClean="0">
                <a:solidFill>
                  <a:srgbClr val="F4FA06"/>
                </a:solidFill>
                <a:latin typeface="+mj-lt"/>
              </a:rPr>
              <a:t>View Reef Check’s data online</a:t>
            </a:r>
          </a:p>
          <a:p>
            <a:pPr marL="174625" indent="-174625" algn="ctr">
              <a:lnSpc>
                <a:spcPts val="2200"/>
              </a:lnSpc>
              <a:spcBef>
                <a:spcPts val="600"/>
              </a:spcBef>
              <a:buClr>
                <a:schemeClr val="tx1"/>
              </a:buClr>
              <a:buFont typeface="Arial" pitchFamily="34" charset="0"/>
              <a:buChar char="-"/>
            </a:pPr>
            <a:endParaRPr lang="en-US" sz="2800" b="1" dirty="0" smtClean="0">
              <a:solidFill>
                <a:srgbClr val="F4FA06"/>
              </a:solidFill>
              <a:latin typeface="+mj-lt"/>
            </a:endParaRPr>
          </a:p>
          <a:p>
            <a:pPr marL="174625" indent="-174625" algn="ctr">
              <a:lnSpc>
                <a:spcPts val="2200"/>
              </a:lnSpc>
              <a:spcBef>
                <a:spcPts val="600"/>
              </a:spcBef>
              <a:buClr>
                <a:schemeClr val="tx1"/>
              </a:buClr>
            </a:pPr>
            <a:r>
              <a:rPr lang="en-US" sz="2800" b="1" dirty="0" smtClean="0">
                <a:solidFill>
                  <a:srgbClr val="F4FA06"/>
                </a:solidFill>
                <a:latin typeface="+mj-lt"/>
              </a:rPr>
              <a:t>www.data.reefcheck.org</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6615" y="298957"/>
            <a:ext cx="9037053" cy="1610228"/>
          </a:xfrm>
          <a:prstGeom prst="rect">
            <a:avLst/>
          </a:prstGeom>
          <a:noFill/>
        </p:spPr>
        <p:txBody>
          <a:bodyPr wrap="none" lIns="0" rIns="0" rtlCol="0">
            <a:noAutofit/>
          </a:bodyPr>
          <a:lstStyle/>
          <a:p>
            <a:pPr>
              <a:spcBef>
                <a:spcPts val="600"/>
              </a:spcBef>
              <a:buClr>
                <a:schemeClr val="tx1"/>
              </a:buClr>
            </a:pPr>
            <a:r>
              <a:rPr lang="en-US" sz="2800" b="1" dirty="0">
                <a:solidFill>
                  <a:srgbClr val="F4FA06"/>
                </a:solidFill>
                <a:latin typeface="+mj-lt"/>
              </a:rPr>
              <a:t> </a:t>
            </a:r>
            <a:r>
              <a:rPr lang="en-US" sz="3200" b="1" dirty="0" smtClean="0">
                <a:solidFill>
                  <a:srgbClr val="F4FA06"/>
                </a:solidFill>
                <a:latin typeface="+mj-lt"/>
              </a:rPr>
              <a:t>What can you do? </a:t>
            </a:r>
          </a:p>
          <a:p>
            <a:pPr>
              <a:spcBef>
                <a:spcPts val="600"/>
              </a:spcBef>
              <a:buClr>
                <a:schemeClr val="tx1"/>
              </a:buClr>
            </a:pPr>
            <a:endParaRPr lang="en-US" sz="1600" b="1" dirty="0" smtClean="0">
              <a:solidFill>
                <a:srgbClr val="F4FA06"/>
              </a:solidFill>
              <a:latin typeface="+mj-lt"/>
            </a:endParaRPr>
          </a:p>
          <a:p>
            <a:pPr>
              <a:spcBef>
                <a:spcPts val="600"/>
              </a:spcBef>
              <a:buClr>
                <a:schemeClr val="tx1"/>
              </a:buClr>
            </a:pPr>
            <a:r>
              <a:rPr lang="en-US" sz="3200" b="1" dirty="0" smtClean="0">
                <a:solidFill>
                  <a:srgbClr val="F4FA06"/>
                </a:solidFill>
                <a:latin typeface="+mj-lt"/>
              </a:rPr>
              <a:t>Join </a:t>
            </a:r>
            <a:r>
              <a:rPr lang="en-US" sz="3200" b="1" dirty="0">
                <a:solidFill>
                  <a:srgbClr val="F4FA06"/>
                </a:solidFill>
                <a:latin typeface="+mj-lt"/>
              </a:rPr>
              <a:t>Reef Check </a:t>
            </a:r>
            <a:r>
              <a:rPr lang="en-US" sz="3200" b="1" dirty="0" smtClean="0">
                <a:solidFill>
                  <a:srgbClr val="F4FA06"/>
                </a:solidFill>
                <a:latin typeface="+mj-lt"/>
              </a:rPr>
              <a:t>and support</a:t>
            </a:r>
            <a:br>
              <a:rPr lang="en-US" sz="3200" b="1" dirty="0" smtClean="0">
                <a:solidFill>
                  <a:srgbClr val="F4FA06"/>
                </a:solidFill>
                <a:latin typeface="+mj-lt"/>
              </a:rPr>
            </a:br>
            <a:r>
              <a:rPr lang="en-US" sz="3200" b="1" dirty="0" smtClean="0">
                <a:solidFill>
                  <a:srgbClr val="F4FA06"/>
                </a:solidFill>
                <a:latin typeface="+mj-lt"/>
              </a:rPr>
              <a:t>the health  of </a:t>
            </a:r>
            <a:r>
              <a:rPr lang="en-US" sz="3200" b="1" dirty="0">
                <a:solidFill>
                  <a:srgbClr val="F4FA06"/>
                </a:solidFill>
                <a:latin typeface="+mj-lt"/>
              </a:rPr>
              <a:t>California’s ocean! </a:t>
            </a:r>
            <a:endParaRPr lang="en-US" sz="3200" b="1" dirty="0" smtClean="0">
              <a:solidFill>
                <a:srgbClr val="F4FA06"/>
              </a:solidFill>
              <a:latin typeface="+mj-lt"/>
            </a:endParaRPr>
          </a:p>
        </p:txBody>
      </p:sp>
      <p:sp>
        <p:nvSpPr>
          <p:cNvPr id="6" name="TextBox 5"/>
          <p:cNvSpPr txBox="1"/>
          <p:nvPr/>
        </p:nvSpPr>
        <p:spPr>
          <a:xfrm>
            <a:off x="4269587" y="2612571"/>
            <a:ext cx="4742866" cy="4022366"/>
          </a:xfrm>
          <a:prstGeom prst="rect">
            <a:avLst/>
          </a:prstGeom>
          <a:noFill/>
        </p:spPr>
        <p:txBody>
          <a:bodyPr wrap="none" lIns="0" rIns="0" rtlCol="0">
            <a:noAutofit/>
          </a:bodyPr>
          <a:lstStyle/>
          <a:p>
            <a:pPr marL="0" indent="-182563">
              <a:buFont typeface="Lucida Grande" charset="0"/>
              <a:buNone/>
            </a:pPr>
            <a:endParaRPr lang="en-US" sz="2400" b="1" dirty="0" smtClean="0">
              <a:solidFill>
                <a:srgbClr val="F4FA06"/>
              </a:solidFill>
              <a:latin typeface="+mj-lt"/>
            </a:endParaRPr>
          </a:p>
          <a:p>
            <a:pPr marL="0" indent="-182563">
              <a:buFont typeface="Lucida Grande" charset="0"/>
              <a:buNone/>
            </a:pPr>
            <a:r>
              <a:rPr lang="en-US" sz="2800" b="1" dirty="0" smtClean="0">
                <a:solidFill>
                  <a:srgbClr val="F4FA06"/>
                </a:solidFill>
                <a:latin typeface="+mj-lt"/>
              </a:rPr>
              <a:t>You </a:t>
            </a:r>
            <a:r>
              <a:rPr lang="en-US" sz="2800" b="1" dirty="0">
                <a:solidFill>
                  <a:srgbClr val="F4FA06"/>
                </a:solidFill>
                <a:latin typeface="+mj-lt"/>
              </a:rPr>
              <a:t>can:</a:t>
            </a:r>
          </a:p>
          <a:p>
            <a:pPr marL="0" indent="-182563">
              <a:buFont typeface="Lucida Grande" charset="0"/>
              <a:buNone/>
            </a:pPr>
            <a:endParaRPr lang="en-US" sz="2800" b="1" dirty="0">
              <a:solidFill>
                <a:srgbClr val="F4FA06"/>
              </a:solidFill>
              <a:latin typeface="+mj-lt"/>
            </a:endParaRPr>
          </a:p>
          <a:p>
            <a:pPr marL="0" indent="-182563">
              <a:buFont typeface="Arial" charset="0"/>
              <a:buChar char="•"/>
            </a:pPr>
            <a:r>
              <a:rPr lang="en-US" sz="2800" b="1" dirty="0">
                <a:solidFill>
                  <a:srgbClr val="F4FA06"/>
                </a:solidFill>
                <a:latin typeface="+mj-lt"/>
              </a:rPr>
              <a:t>Train to be a Reef Check </a:t>
            </a:r>
            <a:r>
              <a:rPr lang="en-US" sz="2800" b="1" dirty="0" smtClean="0">
                <a:solidFill>
                  <a:srgbClr val="F4FA06"/>
                </a:solidFill>
                <a:latin typeface="+mj-lt"/>
              </a:rPr>
              <a:t>diver</a:t>
            </a:r>
            <a:endParaRPr lang="en-US" sz="2800" b="1" dirty="0">
              <a:solidFill>
                <a:srgbClr val="F4FA06"/>
              </a:solidFill>
              <a:latin typeface="+mj-lt"/>
            </a:endParaRPr>
          </a:p>
          <a:p>
            <a:pPr marL="0" indent="-182563">
              <a:buFont typeface="Arial" charset="0"/>
              <a:buChar char="•"/>
            </a:pPr>
            <a:endParaRPr lang="en-US" sz="2800" b="1" dirty="0">
              <a:solidFill>
                <a:srgbClr val="F4FA06"/>
              </a:solidFill>
              <a:latin typeface="+mj-lt"/>
            </a:endParaRPr>
          </a:p>
          <a:p>
            <a:pPr marL="0" indent="-182563">
              <a:buFont typeface="Arial" charset="0"/>
              <a:buChar char="•"/>
            </a:pPr>
            <a:r>
              <a:rPr lang="en-US" sz="2800" b="1" dirty="0">
                <a:solidFill>
                  <a:srgbClr val="F4FA06"/>
                </a:solidFill>
                <a:latin typeface="+mj-lt"/>
              </a:rPr>
              <a:t>Volunteer with Reef Check for</a:t>
            </a:r>
          </a:p>
          <a:p>
            <a:r>
              <a:rPr lang="en-US" sz="2800" b="1" dirty="0">
                <a:solidFill>
                  <a:srgbClr val="F4FA06"/>
                </a:solidFill>
                <a:latin typeface="+mj-lt"/>
              </a:rPr>
              <a:t>   important land-based </a:t>
            </a:r>
            <a:r>
              <a:rPr lang="en-US" sz="2800" b="1" dirty="0" smtClean="0">
                <a:solidFill>
                  <a:srgbClr val="F4FA06"/>
                </a:solidFill>
                <a:latin typeface="+mj-lt"/>
              </a:rPr>
              <a:t>work</a:t>
            </a:r>
            <a:endParaRPr lang="en-US" sz="2800" b="1" dirty="0">
              <a:solidFill>
                <a:srgbClr val="F4FA06"/>
              </a:solidFill>
              <a:latin typeface="+mj-lt"/>
            </a:endParaRPr>
          </a:p>
          <a:p>
            <a:endParaRPr lang="en-US" sz="2800" b="1" dirty="0">
              <a:solidFill>
                <a:srgbClr val="F4FA06"/>
              </a:solidFill>
              <a:latin typeface="+mj-lt"/>
            </a:endParaRPr>
          </a:p>
          <a:p>
            <a:pPr marL="0" indent="-182563">
              <a:buFont typeface="Arial" charset="0"/>
              <a:buChar char="•"/>
            </a:pPr>
            <a:r>
              <a:rPr lang="en-US" sz="2800" b="1" dirty="0" smtClean="0">
                <a:solidFill>
                  <a:srgbClr val="F4FA06"/>
                </a:solidFill>
                <a:latin typeface="+mj-lt"/>
              </a:rPr>
              <a:t>Make tax-deductible </a:t>
            </a:r>
            <a:r>
              <a:rPr lang="en-US" sz="2800" b="1" dirty="0">
                <a:solidFill>
                  <a:srgbClr val="F4FA06"/>
                </a:solidFill>
                <a:latin typeface="+mj-lt"/>
              </a:rPr>
              <a:t>donations</a:t>
            </a:r>
          </a:p>
        </p:txBody>
      </p:sp>
      <p:pic>
        <p:nvPicPr>
          <p:cNvPr id="11" name="Content Placeholder 1" descr="DSC01366.JPG"/>
          <p:cNvPicPr>
            <a:picLocks noChangeAspect="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108780" y="2782698"/>
            <a:ext cx="3983789" cy="3649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9" name="Picture 6" descr="C:\Users\Jan Freiwald\Documents\Reef Check\logos\current\ReefCheck_CALIFORNIA.jpg"/>
          <p:cNvPicPr>
            <a:picLocks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6688183" y="501245"/>
            <a:ext cx="1844525" cy="1908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91869"/>
            <a:ext cx="4519186" cy="646331"/>
          </a:xfrm>
          <a:prstGeom prst="rect">
            <a:avLst/>
          </a:prstGeom>
          <a:noFill/>
        </p:spPr>
        <p:txBody>
          <a:bodyPr wrap="none" rtlCol="0">
            <a:spAutoFit/>
          </a:bodyPr>
          <a:lstStyle/>
          <a:p>
            <a:r>
              <a:rPr lang="en-US" sz="3600" b="1" dirty="0" smtClean="0">
                <a:solidFill>
                  <a:srgbClr val="FFFF00"/>
                </a:solidFill>
                <a:effectLst>
                  <a:outerShdw blurRad="38100" dist="38100" dir="2700000" algn="tl">
                    <a:srgbClr val="000000">
                      <a:alpha val="43137"/>
                    </a:srgbClr>
                  </a:outerShdw>
                </a:effectLst>
              </a:rPr>
              <a:t>Acknowledgements</a:t>
            </a:r>
            <a:endParaRPr lang="en-US" sz="3600" b="1"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4267200" y="990601"/>
            <a:ext cx="4876800" cy="5586145"/>
          </a:xfrm>
          <a:prstGeom prst="rect">
            <a:avLst/>
          </a:prstGeom>
          <a:noFill/>
        </p:spPr>
        <p:txBody>
          <a:bodyPr wrap="square" rtlCol="0">
            <a:spAutoFit/>
          </a:bodyPr>
          <a:lstStyle/>
          <a:p>
            <a:r>
              <a:rPr lang="en-US" sz="2400" b="1" u="sng" dirty="0" smtClean="0">
                <a:solidFill>
                  <a:srgbClr val="FFFF00"/>
                </a:solidFill>
                <a:effectLst>
                  <a:outerShdw blurRad="38100" dist="38100" dir="2700000" algn="tl">
                    <a:srgbClr val="000000">
                      <a:alpha val="43137"/>
                    </a:srgbClr>
                  </a:outerShdw>
                </a:effectLst>
              </a:rPr>
              <a:t>Current Funding</a:t>
            </a:r>
            <a:r>
              <a:rPr lang="en-US" sz="2400" b="1" dirty="0" smtClean="0">
                <a:solidFill>
                  <a:srgbClr val="FFFF00"/>
                </a:solidFill>
                <a:effectLst>
                  <a:outerShdw blurRad="38100" dist="38100" dir="2700000" algn="tl">
                    <a:srgbClr val="000000">
                      <a:alpha val="43137"/>
                    </a:srgbClr>
                  </a:outerShdw>
                </a:effectLst>
              </a:rPr>
              <a:t>:</a:t>
            </a:r>
          </a:p>
          <a:p>
            <a:pPr marL="457200" indent="-457200">
              <a:buFont typeface="Arial" pitchFamily="34" charset="0"/>
              <a:buChar char="•"/>
            </a:pPr>
            <a:r>
              <a:rPr lang="en-US" b="1" dirty="0" smtClean="0">
                <a:solidFill>
                  <a:srgbClr val="FFFF00"/>
                </a:solidFill>
                <a:effectLst>
                  <a:outerShdw blurRad="38100" dist="38100" dir="2700000" algn="tl">
                    <a:srgbClr val="000000">
                      <a:alpha val="43137"/>
                    </a:srgbClr>
                  </a:outerShdw>
                </a:effectLst>
              </a:rPr>
              <a:t>Resource Legacy Fund Foundation</a:t>
            </a:r>
          </a:p>
          <a:p>
            <a:pPr marL="457200" indent="-457200">
              <a:buFont typeface="Arial" pitchFamily="34" charset="0"/>
              <a:buChar char="•"/>
            </a:pPr>
            <a:endParaRPr lang="en-US" sz="1100" b="1" dirty="0" smtClean="0">
              <a:solidFill>
                <a:srgbClr val="FFFF00"/>
              </a:solidFill>
              <a:effectLst>
                <a:outerShdw blurRad="38100" dist="38100" dir="2700000" algn="tl">
                  <a:srgbClr val="000000">
                    <a:alpha val="43137"/>
                  </a:srgbClr>
                </a:outerShdw>
              </a:effectLst>
            </a:endParaRPr>
          </a:p>
          <a:p>
            <a:pPr marL="457200" indent="-457200">
              <a:buFont typeface="Arial" pitchFamily="34" charset="0"/>
              <a:buChar char="•"/>
            </a:pPr>
            <a:r>
              <a:rPr lang="en-US" b="1" dirty="0" smtClean="0">
                <a:solidFill>
                  <a:srgbClr val="FFFF00"/>
                </a:solidFill>
                <a:effectLst>
                  <a:outerShdw blurRad="38100" dist="38100" dir="2700000" algn="tl">
                    <a:srgbClr val="000000">
                      <a:alpha val="43137"/>
                    </a:srgbClr>
                  </a:outerShdw>
                </a:effectLst>
              </a:rPr>
              <a:t>Keith Campbell Foundation for the Environment</a:t>
            </a:r>
          </a:p>
          <a:p>
            <a:pPr marL="457200" indent="-457200">
              <a:buFont typeface="Arial" pitchFamily="34" charset="0"/>
              <a:buChar char="•"/>
            </a:pPr>
            <a:endParaRPr lang="en-US" sz="1100" b="1" dirty="0" smtClean="0">
              <a:solidFill>
                <a:srgbClr val="FFFF00"/>
              </a:solidFill>
              <a:effectLst>
                <a:outerShdw blurRad="38100" dist="38100" dir="2700000" algn="tl">
                  <a:srgbClr val="000000">
                    <a:alpha val="43137"/>
                  </a:srgbClr>
                </a:outerShdw>
              </a:effectLst>
            </a:endParaRPr>
          </a:p>
          <a:p>
            <a:pPr marL="457200" indent="-457200">
              <a:buFont typeface="Arial" pitchFamily="34" charset="0"/>
              <a:buChar char="•"/>
            </a:pPr>
            <a:r>
              <a:rPr lang="en-US" b="1" dirty="0" smtClean="0">
                <a:solidFill>
                  <a:srgbClr val="FFFF00"/>
                </a:solidFill>
                <a:effectLst>
                  <a:outerShdw blurRad="38100" dist="38100" dir="2700000" algn="tl">
                    <a:srgbClr val="000000">
                      <a:alpha val="43137"/>
                    </a:srgbClr>
                  </a:outerShdw>
                </a:effectLst>
              </a:rPr>
              <a:t>Lisa &amp; Douglas Goldman Foundation</a:t>
            </a:r>
          </a:p>
          <a:p>
            <a:pPr marL="457200" indent="-457200">
              <a:buFont typeface="Arial" pitchFamily="34" charset="0"/>
              <a:buChar char="•"/>
            </a:pPr>
            <a:endParaRPr lang="en-US" sz="1100" b="1" dirty="0" smtClean="0">
              <a:solidFill>
                <a:srgbClr val="FFFF00"/>
              </a:solidFill>
              <a:effectLst>
                <a:outerShdw blurRad="38100" dist="38100" dir="2700000" algn="tl">
                  <a:srgbClr val="000000">
                    <a:alpha val="43137"/>
                  </a:srgbClr>
                </a:outerShdw>
              </a:effectLst>
            </a:endParaRPr>
          </a:p>
          <a:p>
            <a:pPr marL="457200" indent="-457200">
              <a:buFont typeface="Arial" pitchFamily="34" charset="0"/>
              <a:buChar char="•"/>
            </a:pPr>
            <a:r>
              <a:rPr lang="en-US" b="1" dirty="0" smtClean="0">
                <a:solidFill>
                  <a:srgbClr val="FFFF00"/>
                </a:solidFill>
                <a:effectLst>
                  <a:outerShdw blurRad="38100" dist="38100" dir="2700000" algn="tl">
                    <a:srgbClr val="000000">
                      <a:alpha val="43137"/>
                    </a:srgbClr>
                  </a:outerShdw>
                </a:effectLst>
              </a:rPr>
              <a:t>Ocean Protection Council and State Coastal Conservancy through California Sea Grant</a:t>
            </a:r>
          </a:p>
          <a:p>
            <a:pPr marL="457200" indent="-457200">
              <a:buFont typeface="Arial" pitchFamily="34" charset="0"/>
              <a:buChar char="•"/>
            </a:pPr>
            <a:endParaRPr lang="en-US" sz="1100" b="1" dirty="0" smtClean="0">
              <a:solidFill>
                <a:srgbClr val="FFFF00"/>
              </a:solidFill>
              <a:effectLst>
                <a:outerShdw blurRad="38100" dist="38100" dir="2700000" algn="tl">
                  <a:srgbClr val="000000">
                    <a:alpha val="43137"/>
                  </a:srgbClr>
                </a:outerShdw>
              </a:effectLst>
            </a:endParaRPr>
          </a:p>
          <a:p>
            <a:pPr marL="457200" indent="-457200">
              <a:buFont typeface="Arial" pitchFamily="34" charset="0"/>
              <a:buChar char="•"/>
            </a:pPr>
            <a:r>
              <a:rPr lang="en-US" b="1" dirty="0" smtClean="0">
                <a:solidFill>
                  <a:srgbClr val="FFFF00"/>
                </a:solidFill>
                <a:effectLst>
                  <a:outerShdw blurRad="38100" dist="38100" dir="2700000" algn="tl">
                    <a:srgbClr val="000000">
                      <a:alpha val="43137"/>
                    </a:srgbClr>
                  </a:outerShdw>
                </a:effectLst>
              </a:rPr>
              <a:t>California Coastal Commission’s Whale Tail Fund</a:t>
            </a:r>
          </a:p>
          <a:p>
            <a:pPr marL="457200" indent="-457200">
              <a:buFont typeface="Arial" pitchFamily="34" charset="0"/>
              <a:buChar char="•"/>
            </a:pPr>
            <a:endParaRPr lang="en-US" sz="1100" b="1" dirty="0" smtClean="0">
              <a:solidFill>
                <a:srgbClr val="FFFF00"/>
              </a:solidFill>
              <a:effectLst>
                <a:outerShdw blurRad="38100" dist="38100" dir="2700000" algn="tl">
                  <a:srgbClr val="000000">
                    <a:alpha val="43137"/>
                  </a:srgbClr>
                </a:outerShdw>
              </a:effectLst>
            </a:endParaRPr>
          </a:p>
          <a:p>
            <a:pPr marL="457200" indent="-457200">
              <a:buFont typeface="Arial" pitchFamily="34" charset="0"/>
              <a:buChar char="•"/>
            </a:pPr>
            <a:r>
              <a:rPr lang="en-US" b="1" dirty="0" err="1" smtClean="0">
                <a:solidFill>
                  <a:srgbClr val="FFFF00"/>
                </a:solidFill>
                <a:effectLst>
                  <a:outerShdw blurRad="38100" dist="38100" dir="2700000" algn="tl">
                    <a:srgbClr val="000000">
                      <a:alpha val="43137"/>
                    </a:srgbClr>
                  </a:outerShdw>
                </a:effectLst>
              </a:rPr>
              <a:t>Clif</a:t>
            </a:r>
            <a:r>
              <a:rPr lang="en-US" b="1" dirty="0" smtClean="0">
                <a:solidFill>
                  <a:srgbClr val="FFFF00"/>
                </a:solidFill>
                <a:effectLst>
                  <a:outerShdw blurRad="38100" dist="38100" dir="2700000" algn="tl">
                    <a:srgbClr val="000000">
                      <a:alpha val="43137"/>
                    </a:srgbClr>
                  </a:outerShdw>
                </a:effectLst>
              </a:rPr>
              <a:t> Bar Family Foundation</a:t>
            </a:r>
          </a:p>
          <a:p>
            <a:pPr marL="457200" indent="-457200">
              <a:buFont typeface="Arial" pitchFamily="34" charset="0"/>
              <a:buChar char="•"/>
            </a:pPr>
            <a:endParaRPr lang="en-US" sz="1100" b="1" dirty="0" smtClean="0">
              <a:solidFill>
                <a:srgbClr val="FFFF00"/>
              </a:solidFill>
              <a:effectLst>
                <a:outerShdw blurRad="38100" dist="38100" dir="2700000" algn="tl">
                  <a:srgbClr val="000000">
                    <a:alpha val="43137"/>
                  </a:srgbClr>
                </a:outerShdw>
              </a:effectLst>
            </a:endParaRPr>
          </a:p>
          <a:p>
            <a:pPr marL="457200" indent="-457200">
              <a:buFont typeface="Arial" pitchFamily="34" charset="0"/>
              <a:buChar char="•"/>
            </a:pPr>
            <a:r>
              <a:rPr lang="en-US" b="1" dirty="0" smtClean="0">
                <a:solidFill>
                  <a:srgbClr val="FFFF00"/>
                </a:solidFill>
                <a:effectLst>
                  <a:outerShdw blurRad="38100" dist="38100" dir="2700000" algn="tl">
                    <a:srgbClr val="000000">
                      <a:alpha val="43137"/>
                    </a:srgbClr>
                  </a:outerShdw>
                </a:effectLst>
              </a:rPr>
              <a:t>Pacific Life Foundation</a:t>
            </a:r>
          </a:p>
          <a:p>
            <a:pPr marL="457200" indent="-457200">
              <a:buFont typeface="Arial" pitchFamily="34" charset="0"/>
              <a:buChar char="•"/>
            </a:pPr>
            <a:endParaRPr lang="en-US" sz="1100" b="1" dirty="0" smtClean="0">
              <a:solidFill>
                <a:srgbClr val="FFFF00"/>
              </a:solidFill>
              <a:effectLst>
                <a:outerShdw blurRad="38100" dist="38100" dir="2700000" algn="tl">
                  <a:srgbClr val="000000">
                    <a:alpha val="43137"/>
                  </a:srgbClr>
                </a:outerShdw>
              </a:effectLst>
            </a:endParaRPr>
          </a:p>
          <a:p>
            <a:pPr marL="457200" indent="-457200">
              <a:buFont typeface="Arial" pitchFamily="34" charset="0"/>
              <a:buChar char="•"/>
            </a:pPr>
            <a:r>
              <a:rPr lang="en-US" b="1" dirty="0" err="1" smtClean="0">
                <a:solidFill>
                  <a:srgbClr val="FFFF00"/>
                </a:solidFill>
                <a:effectLst>
                  <a:outerShdw blurRad="38100" dist="38100" dir="2700000" algn="tl">
                    <a:srgbClr val="000000">
                      <a:alpha val="43137"/>
                    </a:srgbClr>
                  </a:outerShdw>
                </a:effectLst>
              </a:rPr>
              <a:t>UCSB</a:t>
            </a:r>
            <a:r>
              <a:rPr lang="en-US" b="1" dirty="0" smtClean="0">
                <a:solidFill>
                  <a:srgbClr val="FFFF00"/>
                </a:solidFill>
                <a:effectLst>
                  <a:outerShdw blurRad="38100" dist="38100" dir="2700000" algn="tl">
                    <a:srgbClr val="000000">
                      <a:alpha val="43137"/>
                    </a:srgbClr>
                  </a:outerShdw>
                </a:effectLst>
              </a:rPr>
              <a:t> Coastal Fund</a:t>
            </a:r>
          </a:p>
          <a:p>
            <a:pPr marL="457200" indent="-457200">
              <a:buFont typeface="Arial" pitchFamily="34" charset="0"/>
              <a:buChar char="•"/>
            </a:pPr>
            <a:endParaRPr lang="en-US" sz="1100" b="1" dirty="0" smtClean="0">
              <a:solidFill>
                <a:srgbClr val="FFFF00"/>
              </a:solidFill>
              <a:effectLst>
                <a:outerShdw blurRad="38100" dist="38100" dir="2700000" algn="tl">
                  <a:srgbClr val="000000">
                    <a:alpha val="43137"/>
                  </a:srgbClr>
                </a:outerShdw>
              </a:effectLst>
            </a:endParaRPr>
          </a:p>
          <a:p>
            <a:pPr marL="457200" indent="-457200">
              <a:buFont typeface="Arial" pitchFamily="34" charset="0"/>
              <a:buChar char="•"/>
            </a:pPr>
            <a:r>
              <a:rPr lang="en-US" b="1" dirty="0" smtClean="0">
                <a:solidFill>
                  <a:srgbClr val="FFFF00"/>
                </a:solidFill>
                <a:effectLst>
                  <a:outerShdw blurRad="38100" dist="38100" dir="2700000" algn="tl">
                    <a:srgbClr val="000000">
                      <a:alpha val="43137"/>
                    </a:srgbClr>
                  </a:outerShdw>
                </a:effectLst>
              </a:rPr>
              <a:t>Patagonia</a:t>
            </a:r>
          </a:p>
          <a:p>
            <a:pPr marL="457200" indent="-457200">
              <a:buFont typeface="Arial" pitchFamily="34" charset="0"/>
              <a:buChar char="•"/>
            </a:pPr>
            <a:endParaRPr lang="en-US" sz="1100" b="1" dirty="0" smtClean="0">
              <a:solidFill>
                <a:srgbClr val="FFFF00"/>
              </a:solidFill>
              <a:effectLst>
                <a:outerShdw blurRad="38100" dist="38100" dir="2700000" algn="tl">
                  <a:srgbClr val="000000">
                    <a:alpha val="43137"/>
                  </a:srgbClr>
                </a:outerShdw>
              </a:effectLst>
            </a:endParaRPr>
          </a:p>
          <a:p>
            <a:pPr marL="457200" indent="-457200">
              <a:buFont typeface="Arial" pitchFamily="34" charset="0"/>
              <a:buChar char="•"/>
            </a:pPr>
            <a:r>
              <a:rPr lang="en-US" b="1" dirty="0" smtClean="0">
                <a:solidFill>
                  <a:srgbClr val="FFFF00"/>
                </a:solidFill>
                <a:effectLst>
                  <a:outerShdw blurRad="38100" dist="38100" dir="2700000" algn="tl">
                    <a:srgbClr val="000000">
                      <a:alpha val="43137"/>
                    </a:srgbClr>
                  </a:outerShdw>
                </a:effectLst>
              </a:rPr>
              <a:t>Adopt –A –Reef  partners</a:t>
            </a:r>
          </a:p>
        </p:txBody>
      </p:sp>
      <p:sp>
        <p:nvSpPr>
          <p:cNvPr id="4" name="TextBox 3"/>
          <p:cNvSpPr txBox="1"/>
          <p:nvPr/>
        </p:nvSpPr>
        <p:spPr>
          <a:xfrm>
            <a:off x="457200" y="990600"/>
            <a:ext cx="3637599" cy="461665"/>
          </a:xfrm>
          <a:prstGeom prst="rect">
            <a:avLst/>
          </a:prstGeom>
          <a:noFill/>
        </p:spPr>
        <p:txBody>
          <a:bodyPr wrap="none" rtlCol="0">
            <a:spAutoFit/>
          </a:bodyPr>
          <a:lstStyle/>
          <a:p>
            <a:r>
              <a:rPr lang="en-US" sz="2400" b="1" u="sng" dirty="0" smtClean="0">
                <a:solidFill>
                  <a:srgbClr val="FFFF00"/>
                </a:solidFill>
                <a:effectLst>
                  <a:outerShdw blurRad="38100" dist="38100" dir="2700000" algn="tl">
                    <a:srgbClr val="000000">
                      <a:alpha val="43137"/>
                    </a:srgbClr>
                  </a:outerShdw>
                </a:effectLst>
              </a:rPr>
              <a:t>Citizen Scientist Volunteers</a:t>
            </a:r>
          </a:p>
        </p:txBody>
      </p:sp>
      <p:pic>
        <p:nvPicPr>
          <p:cNvPr id="1026" name="Picture 2"/>
          <p:cNvPicPr>
            <a:picLocks noChangeAspect="1" noChangeArrowheads="1"/>
          </p:cNvPicPr>
          <p:nvPr/>
        </p:nvPicPr>
        <p:blipFill>
          <a:blip r:embed="rId2" cstate="print"/>
          <a:srcRect/>
          <a:stretch>
            <a:fillRect/>
          </a:stretch>
        </p:blipFill>
        <p:spPr bwMode="auto">
          <a:xfrm>
            <a:off x="228600" y="1600200"/>
            <a:ext cx="3911600" cy="2933700"/>
          </a:xfrm>
          <a:prstGeom prst="rect">
            <a:avLst/>
          </a:prstGeom>
          <a:noFill/>
          <a:ln w="9525">
            <a:noFill/>
            <a:miter lim="800000"/>
            <a:headEnd/>
            <a:tailEnd/>
          </a:ln>
        </p:spPr>
      </p:pic>
      <p:pic>
        <p:nvPicPr>
          <p:cNvPr id="9" name="Picture 2" descr="C:\reef check\logos\CAlogo09\ReefCheck_CALIFORNIA_FULLcolorPROCESS_ogo_FINALartwork_USEforPRODUCTION.jpg"/>
          <p:cNvPicPr>
            <a:picLocks noChangeAspect="1" noChangeArrowheads="1"/>
          </p:cNvPicPr>
          <p:nvPr/>
        </p:nvPicPr>
        <p:blipFill>
          <a:blip r:embed="rId3" cstate="print"/>
          <a:srcRect/>
          <a:stretch>
            <a:fillRect/>
          </a:stretch>
        </p:blipFill>
        <p:spPr bwMode="auto">
          <a:xfrm>
            <a:off x="609600" y="4267200"/>
            <a:ext cx="2057400" cy="205740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Users\Jan Freiwald\Desktop\RCCA photos\wisniewski_just pretty shot.jp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4624252" y="0"/>
            <a:ext cx="4519748" cy="6877986"/>
          </a:xfrm>
          <a:prstGeom prst="rect">
            <a:avLst/>
          </a:prstGeom>
          <a:noFill/>
        </p:spPr>
      </p:pic>
      <p:sp>
        <p:nvSpPr>
          <p:cNvPr id="2" name="Rectangle 1"/>
          <p:cNvSpPr>
            <a:spLocks noChangeArrowheads="1"/>
          </p:cNvSpPr>
          <p:nvPr/>
        </p:nvSpPr>
        <p:spPr bwMode="auto">
          <a:xfrm>
            <a:off x="0" y="0"/>
            <a:ext cx="4624252" cy="6858000"/>
          </a:xfrm>
          <a:prstGeom prst="rect">
            <a:avLst/>
          </a:prstGeom>
          <a:solidFill>
            <a:srgbClr val="9AD9FE">
              <a:alpha val="56078"/>
            </a:srgbClr>
          </a:solidFill>
          <a:ln w="9525">
            <a:noFill/>
            <a:miter lim="800000"/>
            <a:headEnd/>
            <a:tailEnd/>
          </a:ln>
          <a:effectLst>
            <a:outerShdw dist="23000" dir="5400000" rotWithShape="0">
              <a:srgbClr val="808080">
                <a:alpha val="34998"/>
              </a:srgbClr>
            </a:outerShdw>
          </a:effectLst>
        </p:spPr>
        <p:txBody>
          <a:bodyPr anchor="ctr"/>
          <a:lstStyle/>
          <a:p>
            <a:pPr algn="ctr">
              <a:defRPr/>
            </a:pPr>
            <a:endParaRPr lang="en-US" b="1" dirty="0">
              <a:solidFill>
                <a:schemeClr val="lt1"/>
              </a:solidFill>
              <a:latin typeface="+mj-lt"/>
              <a:ea typeface="+mn-ea"/>
              <a:cs typeface="+mn-cs"/>
            </a:endParaRPr>
          </a:p>
        </p:txBody>
      </p:sp>
      <p:sp>
        <p:nvSpPr>
          <p:cNvPr id="88068" name="Text Placeholder 3"/>
          <p:cNvSpPr>
            <a:spLocks noGrp="1"/>
          </p:cNvSpPr>
          <p:nvPr>
            <p:ph type="body" sz="quarter" idx="10"/>
          </p:nvPr>
        </p:nvSpPr>
        <p:spPr>
          <a:xfrm>
            <a:off x="178027" y="2685553"/>
            <a:ext cx="4224825" cy="4015694"/>
          </a:xfrm>
        </p:spPr>
        <p:txBody>
          <a:bodyPr>
            <a:normAutofit fontScale="85000" lnSpcReduction="10000"/>
          </a:bodyPr>
          <a:lstStyle/>
          <a:p>
            <a:pPr marL="0" indent="0">
              <a:buFont typeface="Lucida Grande" charset="0"/>
              <a:buNone/>
            </a:pPr>
            <a:endParaRPr lang="en-US" altLang="ja-JP" sz="2400" b="1" dirty="0">
              <a:latin typeface="+mj-lt"/>
              <a:ea typeface="ＭＳ Ｐゴシック" charset="0"/>
            </a:endParaRPr>
          </a:p>
          <a:p>
            <a:pPr marL="0" indent="0">
              <a:buFont typeface="Lucida Grande" charset="0"/>
              <a:buNone/>
            </a:pPr>
            <a:endParaRPr lang="en-US" altLang="ja-JP" sz="2400" b="1" dirty="0">
              <a:latin typeface="+mj-lt"/>
              <a:ea typeface="ＭＳ Ｐゴシック" charset="0"/>
            </a:endParaRPr>
          </a:p>
          <a:p>
            <a:pPr marL="0" indent="0">
              <a:buFont typeface="Lucida Grande" charset="0"/>
              <a:buNone/>
            </a:pPr>
            <a:r>
              <a:rPr lang="ja-JP" altLang="en-US" sz="2400" b="1" dirty="0">
                <a:latin typeface="+mj-lt"/>
                <a:ea typeface="ＭＳ Ｐゴシック" charset="0"/>
              </a:rPr>
              <a:t>“</a:t>
            </a:r>
            <a:r>
              <a:rPr lang="en-US" altLang="ja-JP" sz="2400" b="1" dirty="0">
                <a:latin typeface="+mj-lt"/>
                <a:ea typeface="ＭＳ Ｐゴシック" charset="0"/>
              </a:rPr>
              <a:t>Reef Check makes me feel hopeful. It is a great program that allows science professionals to network with people like myself who want to do something to help.</a:t>
            </a:r>
            <a:r>
              <a:rPr lang="ja-JP" altLang="en-US" sz="2400" b="1" dirty="0">
                <a:latin typeface="+mj-lt"/>
                <a:ea typeface="ＭＳ Ｐゴシック" charset="0"/>
              </a:rPr>
              <a:t>”</a:t>
            </a:r>
            <a:endParaRPr lang="en-US" altLang="ja-JP" sz="2400" b="1" dirty="0">
              <a:latin typeface="+mj-lt"/>
              <a:ea typeface="ＭＳ Ｐゴシック" charset="0"/>
            </a:endParaRPr>
          </a:p>
          <a:p>
            <a:pPr marL="0" indent="0">
              <a:buNone/>
            </a:pPr>
            <a:r>
              <a:rPr lang="en-US" b="1" i="1" dirty="0" smtClean="0">
                <a:latin typeface="+mj-lt"/>
                <a:ea typeface="ＭＳ Ｐゴシック" charset="0"/>
              </a:rPr>
              <a:t>Bill Field -- RC Citizen Scientist</a:t>
            </a:r>
          </a:p>
          <a:p>
            <a:pPr marL="0" indent="0">
              <a:buNone/>
            </a:pPr>
            <a:r>
              <a:rPr lang="en-US" b="1" i="1" dirty="0" smtClean="0">
                <a:latin typeface="+mj-lt"/>
                <a:ea typeface="ＭＳ Ｐゴシック" charset="0"/>
              </a:rPr>
              <a:t>Contractor -- </a:t>
            </a:r>
            <a:r>
              <a:rPr lang="en-US" b="1" i="1" dirty="0" err="1" smtClean="0">
                <a:latin typeface="+mj-lt"/>
                <a:ea typeface="ＭＳ Ｐゴシック" charset="0"/>
              </a:rPr>
              <a:t>Avrey</a:t>
            </a:r>
            <a:r>
              <a:rPr lang="en-US" b="1" i="1" dirty="0" smtClean="0">
                <a:latin typeface="+mj-lt"/>
                <a:ea typeface="ＭＳ Ｐゴシック" charset="0"/>
              </a:rPr>
              <a:t> &amp; Reese Builders, Sebastopol</a:t>
            </a:r>
            <a:endParaRPr lang="en-US" b="1" i="1" dirty="0">
              <a:latin typeface="+mj-lt"/>
              <a:ea typeface="ＭＳ Ｐゴシック" charset="0"/>
            </a:endParaRPr>
          </a:p>
        </p:txBody>
      </p:sp>
      <p:sp>
        <p:nvSpPr>
          <p:cNvPr id="7" name="TextBox 6"/>
          <p:cNvSpPr txBox="1"/>
          <p:nvPr/>
        </p:nvSpPr>
        <p:spPr>
          <a:xfrm>
            <a:off x="5557194" y="1376363"/>
            <a:ext cx="2614818" cy="452881"/>
          </a:xfrm>
          <a:prstGeom prst="rect">
            <a:avLst/>
          </a:prstGeom>
          <a:noFill/>
        </p:spPr>
        <p:txBody>
          <a:bodyPr wrap="none" lIns="0" rIns="0" rtlCol="0">
            <a:spAutoFit/>
          </a:bodyPr>
          <a:lstStyle/>
          <a:p>
            <a:pPr marL="174625" indent="-174625">
              <a:lnSpc>
                <a:spcPts val="2200"/>
              </a:lnSpc>
              <a:spcBef>
                <a:spcPts val="600"/>
              </a:spcBef>
              <a:buClr>
                <a:schemeClr val="tx1"/>
              </a:buClr>
            </a:pPr>
            <a:r>
              <a:rPr lang="en-US" sz="4400" b="1" dirty="0" smtClean="0">
                <a:solidFill>
                  <a:srgbClr val="F4FA06"/>
                </a:solidFill>
                <a:effectLst>
                  <a:outerShdw blurRad="38100" dist="38100" dir="2700000" algn="tl">
                    <a:srgbClr val="000000">
                      <a:alpha val="43137"/>
                    </a:srgbClr>
                  </a:outerShdw>
                </a:effectLst>
                <a:latin typeface="+mj-lt"/>
              </a:rPr>
              <a:t>Thank you!</a:t>
            </a:r>
            <a:endParaRPr lang="en-US" sz="4400" b="1" dirty="0" err="1" smtClean="0">
              <a:solidFill>
                <a:srgbClr val="F4FA06"/>
              </a:solidFill>
              <a:effectLst>
                <a:outerShdw blurRad="38100" dist="38100" dir="2700000" algn="tl">
                  <a:srgbClr val="000000">
                    <a:alpha val="43137"/>
                  </a:srgbClr>
                </a:outerShdw>
              </a:effectLst>
              <a:latin typeface="+mj-lt"/>
            </a:endParaRPr>
          </a:p>
        </p:txBody>
      </p:sp>
      <p:sp>
        <p:nvSpPr>
          <p:cNvPr id="8" name="TextBox 7"/>
          <p:cNvSpPr txBox="1"/>
          <p:nvPr/>
        </p:nvSpPr>
        <p:spPr>
          <a:xfrm>
            <a:off x="4754882" y="6000213"/>
            <a:ext cx="3733394" cy="425822"/>
          </a:xfrm>
          <a:prstGeom prst="rect">
            <a:avLst/>
          </a:prstGeom>
          <a:noFill/>
        </p:spPr>
        <p:txBody>
          <a:bodyPr wrap="none" lIns="0" rIns="0" rtlCol="0">
            <a:spAutoFit/>
          </a:bodyPr>
          <a:lstStyle/>
          <a:p>
            <a:pPr marL="174625" indent="-174625">
              <a:lnSpc>
                <a:spcPts val="2200"/>
              </a:lnSpc>
              <a:spcBef>
                <a:spcPts val="600"/>
              </a:spcBef>
              <a:buClr>
                <a:schemeClr val="tx1"/>
              </a:buClr>
            </a:pPr>
            <a:r>
              <a:rPr lang="en-US" sz="3600" b="1" dirty="0" smtClean="0">
                <a:solidFill>
                  <a:srgbClr val="F4FA06"/>
                </a:solidFill>
                <a:effectLst>
                  <a:outerShdw blurRad="38100" dist="38100" dir="2700000" algn="tl">
                    <a:srgbClr val="000000">
                      <a:alpha val="43137"/>
                    </a:srgbClr>
                  </a:outerShdw>
                </a:effectLst>
              </a:rPr>
              <a:t>www.reefcheck.org</a:t>
            </a:r>
          </a:p>
        </p:txBody>
      </p:sp>
      <p:pic>
        <p:nvPicPr>
          <p:cNvPr id="98307" name="Picture 3" descr="C:\Documents and Settings\Jan Freiwald\My Documents\downloads\IMG_6208.jpg"/>
          <p:cNvPicPr>
            <a:picLocks noChangeAspect="1" noChangeArrowheads="1"/>
          </p:cNvPicPr>
          <p:nvPr/>
        </p:nvPicPr>
        <p:blipFill>
          <a:blip r:embed="rId4" cstate="screen">
            <a:lum bright="20000" contrast="10000"/>
            <a:extLst>
              <a:ext uri="{28A0092B-C50C-407E-A947-70E740481C1C}">
                <a14:useLocalDpi xmlns="" xmlns:a14="http://schemas.microsoft.com/office/drawing/2010/main"/>
              </a:ext>
            </a:extLst>
          </a:blip>
          <a:srcRect/>
          <a:stretch>
            <a:fillRect/>
          </a:stretch>
        </p:blipFill>
        <p:spPr bwMode="auto">
          <a:xfrm>
            <a:off x="927462" y="114697"/>
            <a:ext cx="2743200" cy="3272253"/>
          </a:xfrm>
          <a:prstGeom prst="rect">
            <a:avLst/>
          </a:prstGeom>
          <a:noFill/>
        </p:spPr>
      </p:pic>
      <p:pic>
        <p:nvPicPr>
          <p:cNvPr id="11" name="Picture 6" descr="C:\Users\Jan Freiwald\Documents\Reef Check\logos\current\ReefCheck_CALIFORNIA.jpg"/>
          <p:cNvPicPr>
            <a:picLocks noChangeArrowheads="1"/>
          </p:cNvPicPr>
          <p:nvPr/>
        </p:nvPicPr>
        <p:blipFill>
          <a:blip r:embed="rId5" cstate="screen">
            <a:extLst>
              <a:ext uri="{28A0092B-C50C-407E-A947-70E740481C1C}">
                <a14:useLocalDpi xmlns="" xmlns:a14="http://schemas.microsoft.com/office/drawing/2010/main"/>
              </a:ext>
            </a:extLst>
          </a:blip>
          <a:stretch>
            <a:fillRect/>
          </a:stretch>
        </p:blipFill>
        <p:spPr bwMode="auto">
          <a:xfrm>
            <a:off x="6864603" y="4489789"/>
            <a:ext cx="1406434" cy="1388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7" descr="ReefCheck_WORLDWIDE_fullCOLORprocess_logo_FINALartworkUSEorPRODUCTION"/>
          <p:cNvPicPr>
            <a:picLocks noChangeAspect="1" noChangeArrowheads="1"/>
          </p:cNvPicPr>
          <p:nvPr/>
        </p:nvPicPr>
        <p:blipFill>
          <a:blip r:embed="rId6" cstate="print">
            <a:extLst>
              <a:ext uri="{28A0092B-C50C-407E-A947-70E740481C1C}">
                <a14:useLocalDpi xmlns="" xmlns:a14="http://schemas.microsoft.com/office/drawing/2010/main"/>
              </a:ext>
            </a:extLst>
          </a:blip>
          <a:srcRect/>
          <a:stretch>
            <a:fillRect/>
          </a:stretch>
        </p:blipFill>
        <p:spPr bwMode="auto">
          <a:xfrm>
            <a:off x="5476105" y="4489789"/>
            <a:ext cx="1388498" cy="1388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a:xfrm>
            <a:off x="5410200" y="2209800"/>
            <a:ext cx="3581400" cy="830997"/>
          </a:xfrm>
          <a:prstGeom prst="rect">
            <a:avLst/>
          </a:prstGeom>
        </p:spPr>
        <p:txBody>
          <a:bodyPr wrap="square">
            <a:spAutoFit/>
          </a:bodyPr>
          <a:lstStyle/>
          <a:p>
            <a:pPr algn="ctr"/>
            <a:r>
              <a:rPr lang="en-US" sz="2400" b="1" dirty="0" smtClean="0">
                <a:solidFill>
                  <a:srgbClr val="F4FA06"/>
                </a:solidFill>
                <a:effectLst>
                  <a:outerShdw blurRad="38100" dist="38100" dir="2700000" algn="tl">
                    <a:srgbClr val="000000">
                      <a:alpha val="43137"/>
                    </a:srgbClr>
                  </a:outerShdw>
                </a:effectLst>
              </a:rPr>
              <a:t>Jan Freiwald</a:t>
            </a:r>
          </a:p>
          <a:p>
            <a:pPr algn="ctr"/>
            <a:r>
              <a:rPr lang="en-US" sz="2400" b="1" dirty="0" smtClean="0">
                <a:solidFill>
                  <a:srgbClr val="F4FA06"/>
                </a:solidFill>
                <a:effectLst>
                  <a:outerShdw blurRad="38100" dist="38100" dir="2700000" algn="tl">
                    <a:srgbClr val="000000">
                      <a:alpha val="43137"/>
                    </a:srgbClr>
                  </a:outerShdw>
                </a:effectLst>
              </a:rPr>
              <a:t>jfreiwald@reefcheck.org</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daveyslocker03"/>
          <p:cNvPicPr>
            <a:picLocks noChangeAspect="1" noChangeArrowheads="1"/>
          </p:cNvPicPr>
          <p:nvPr/>
        </p:nvPicPr>
        <p:blipFill>
          <a:blip r:embed="rId3" cstate="print"/>
          <a:srcRect/>
          <a:stretch>
            <a:fillRect/>
          </a:stretch>
        </p:blipFill>
        <p:spPr bwMode="auto">
          <a:xfrm>
            <a:off x="3962400" y="457200"/>
            <a:ext cx="3810000" cy="6250551"/>
          </a:xfrm>
          <a:prstGeom prst="rect">
            <a:avLst/>
          </a:prstGeom>
          <a:noFill/>
          <a:ln w="9525">
            <a:noFill/>
            <a:miter lim="800000"/>
            <a:headEnd/>
            <a:tailEnd/>
          </a:ln>
        </p:spPr>
      </p:pic>
      <p:sp>
        <p:nvSpPr>
          <p:cNvPr id="27650" name="Title 3"/>
          <p:cNvSpPr>
            <a:spLocks noGrp="1"/>
          </p:cNvSpPr>
          <p:nvPr>
            <p:ph type="title"/>
          </p:nvPr>
        </p:nvSpPr>
        <p:spPr>
          <a:xfrm>
            <a:off x="457200" y="457200"/>
            <a:ext cx="3224213" cy="774700"/>
          </a:xfrm>
        </p:spPr>
        <p:txBody>
          <a:bodyPr/>
          <a:lstStyle/>
          <a:p>
            <a:pPr>
              <a:defRPr/>
            </a:pPr>
            <a:r>
              <a:rPr lang="en-US" altLang="en-US" b="1" dirty="0" smtClean="0">
                <a:solidFill>
                  <a:srgbClr val="F4FA06"/>
                </a:solidFill>
                <a:ea typeface="ＭＳ Ｐゴシック" pitchFamily="34" charset="-128"/>
              </a:rPr>
              <a:t>What's beneath the waves</a:t>
            </a:r>
          </a:p>
        </p:txBody>
      </p:sp>
      <p:sp>
        <p:nvSpPr>
          <p:cNvPr id="32772" name="TextBox 1"/>
          <p:cNvSpPr txBox="1">
            <a:spLocks noChangeArrowheads="1"/>
          </p:cNvSpPr>
          <p:nvPr/>
        </p:nvSpPr>
        <p:spPr bwMode="auto">
          <a:xfrm>
            <a:off x="381000" y="2133600"/>
            <a:ext cx="3243263" cy="4252912"/>
          </a:xfrm>
          <a:prstGeom prst="rect">
            <a:avLst/>
          </a:prstGeom>
          <a:noFill/>
          <a:ln w="9525">
            <a:noFill/>
            <a:miter lim="800000"/>
            <a:headEnd/>
            <a:tailEnd/>
          </a:ln>
        </p:spPr>
        <p:txBody>
          <a:bodyPr lIns="0" rIns="0"/>
          <a:lstStyle/>
          <a:p>
            <a:pPr marL="285750" indent="-285750" defTabSz="457200" fontAlgn="base">
              <a:spcBef>
                <a:spcPct val="0"/>
              </a:spcBef>
              <a:spcAft>
                <a:spcPct val="0"/>
              </a:spcAft>
              <a:buFont typeface="Arial" pitchFamily="34" charset="0"/>
              <a:buChar char="•"/>
            </a:pPr>
            <a:r>
              <a:rPr lang="en-US" b="1" dirty="0" smtClean="0">
                <a:solidFill>
                  <a:srgbClr val="F4FA06"/>
                </a:solidFill>
                <a:latin typeface="Arial" pitchFamily="34" charset="0"/>
                <a:ea typeface="ＭＳ Ｐゴシック" pitchFamily="34" charset="-128"/>
                <a:cs typeface="Arial" pitchFamily="34" charset="0"/>
              </a:rPr>
              <a:t>Much less big fish than in the 1950s </a:t>
            </a:r>
          </a:p>
          <a:p>
            <a:pPr marL="285750" indent="-285750" defTabSz="457200" fontAlgn="base">
              <a:spcBef>
                <a:spcPct val="0"/>
              </a:spcBef>
              <a:spcAft>
                <a:spcPct val="0"/>
              </a:spcAft>
            </a:pPr>
            <a:endParaRPr lang="en-US" b="1" dirty="0" smtClean="0">
              <a:solidFill>
                <a:srgbClr val="F4FA06"/>
              </a:solidFill>
              <a:latin typeface="Arial" pitchFamily="34" charset="0"/>
              <a:ea typeface="ＭＳ Ｐゴシック" pitchFamily="34" charset="-128"/>
              <a:cs typeface="Arial" pitchFamily="34" charset="0"/>
            </a:endParaRPr>
          </a:p>
          <a:p>
            <a:pPr marL="285750" indent="-285750" defTabSz="457200" fontAlgn="base">
              <a:spcBef>
                <a:spcPct val="0"/>
              </a:spcBef>
              <a:spcAft>
                <a:spcPct val="0"/>
              </a:spcAft>
            </a:pPr>
            <a:r>
              <a:rPr lang="en-US" b="1" dirty="0" smtClean="0">
                <a:solidFill>
                  <a:srgbClr val="F4FA06"/>
                </a:solidFill>
                <a:latin typeface="Arial" pitchFamily="34" charset="0"/>
                <a:ea typeface="ＭＳ Ｐゴシック" pitchFamily="34" charset="-128"/>
                <a:cs typeface="Arial" pitchFamily="34" charset="0"/>
              </a:rPr>
              <a:t>  </a:t>
            </a:r>
          </a:p>
          <a:p>
            <a:pPr marL="285750" indent="-285750" defTabSz="457200" fontAlgn="base">
              <a:spcBef>
                <a:spcPct val="0"/>
              </a:spcBef>
              <a:spcAft>
                <a:spcPct val="0"/>
              </a:spcAft>
              <a:buFont typeface="Arial" pitchFamily="34" charset="0"/>
              <a:buChar char="•"/>
            </a:pPr>
            <a:r>
              <a:rPr lang="en-US" b="1" dirty="0" smtClean="0">
                <a:solidFill>
                  <a:srgbClr val="F4FA06"/>
                </a:solidFill>
                <a:latin typeface="Arial" pitchFamily="34" charset="0"/>
                <a:ea typeface="ＭＳ Ｐゴシック" pitchFamily="34" charset="-128"/>
                <a:cs typeface="Arial" pitchFamily="34" charset="0"/>
              </a:rPr>
              <a:t>West coast bottom fish fishery collapse</a:t>
            </a:r>
          </a:p>
          <a:p>
            <a:pPr marL="285750" indent="-285750" defTabSz="457200" fontAlgn="base">
              <a:spcBef>
                <a:spcPct val="0"/>
              </a:spcBef>
              <a:spcAft>
                <a:spcPct val="0"/>
              </a:spcAft>
            </a:pPr>
            <a:endParaRPr lang="en-US" b="1" dirty="0" smtClean="0">
              <a:solidFill>
                <a:srgbClr val="F4FA06"/>
              </a:solidFill>
              <a:latin typeface="Arial" pitchFamily="34" charset="0"/>
              <a:ea typeface="ＭＳ Ｐゴシック" pitchFamily="34" charset="-128"/>
              <a:cs typeface="Arial" pitchFamily="34" charset="0"/>
            </a:endParaRPr>
          </a:p>
          <a:p>
            <a:pPr marL="285750" indent="-285750" defTabSz="457200" fontAlgn="base">
              <a:lnSpc>
                <a:spcPts val="2200"/>
              </a:lnSpc>
              <a:spcBef>
                <a:spcPts val="600"/>
              </a:spcBef>
              <a:spcAft>
                <a:spcPct val="0"/>
              </a:spcAft>
              <a:buClr>
                <a:srgbClr val="014167"/>
              </a:buClr>
              <a:buFont typeface="Arial" pitchFamily="34" charset="0"/>
              <a:buChar char="-"/>
            </a:pPr>
            <a:endParaRPr lang="en-US" b="1" dirty="0" smtClean="0">
              <a:solidFill>
                <a:srgbClr val="F4FA06"/>
              </a:solidFill>
              <a:latin typeface="Arial" pitchFamily="34" charset="0"/>
              <a:ea typeface="ＭＳ Ｐゴシック" pitchFamily="34" charset="-128"/>
              <a:cs typeface="Arial"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3"/>
          <p:cNvSpPr>
            <a:spLocks noGrp="1"/>
          </p:cNvSpPr>
          <p:nvPr>
            <p:ph type="title"/>
          </p:nvPr>
        </p:nvSpPr>
        <p:spPr>
          <a:xfrm>
            <a:off x="457200" y="457200"/>
            <a:ext cx="3224213" cy="774700"/>
          </a:xfrm>
        </p:spPr>
        <p:txBody>
          <a:bodyPr/>
          <a:lstStyle/>
          <a:p>
            <a:pPr>
              <a:defRPr/>
            </a:pPr>
            <a:r>
              <a:rPr lang="en-US" altLang="en-US" b="1" dirty="0" smtClean="0">
                <a:solidFill>
                  <a:srgbClr val="F4FA06"/>
                </a:solidFill>
                <a:ea typeface="ＭＳ Ｐゴシック" pitchFamily="34" charset="-128"/>
              </a:rPr>
              <a:t>What's beneath the waves</a:t>
            </a:r>
          </a:p>
        </p:txBody>
      </p:sp>
      <p:sp>
        <p:nvSpPr>
          <p:cNvPr id="32772" name="TextBox 1"/>
          <p:cNvSpPr txBox="1">
            <a:spLocks noChangeArrowheads="1"/>
          </p:cNvSpPr>
          <p:nvPr/>
        </p:nvSpPr>
        <p:spPr bwMode="auto">
          <a:xfrm>
            <a:off x="381000" y="2133600"/>
            <a:ext cx="3243263" cy="4252912"/>
          </a:xfrm>
          <a:prstGeom prst="rect">
            <a:avLst/>
          </a:prstGeom>
          <a:noFill/>
          <a:ln w="9525">
            <a:noFill/>
            <a:miter lim="800000"/>
            <a:headEnd/>
            <a:tailEnd/>
          </a:ln>
        </p:spPr>
        <p:txBody>
          <a:bodyPr lIns="0" rIns="0"/>
          <a:lstStyle/>
          <a:p>
            <a:pPr marL="285750" indent="-285750" defTabSz="457200" fontAlgn="base">
              <a:spcBef>
                <a:spcPct val="0"/>
              </a:spcBef>
              <a:spcAft>
                <a:spcPct val="0"/>
              </a:spcAft>
              <a:buFont typeface="Arial" pitchFamily="34" charset="0"/>
              <a:buChar char="•"/>
            </a:pPr>
            <a:r>
              <a:rPr lang="en-US" b="1" dirty="0" smtClean="0">
                <a:solidFill>
                  <a:srgbClr val="F4FA06"/>
                </a:solidFill>
                <a:latin typeface="Arial" pitchFamily="34" charset="0"/>
                <a:ea typeface="ＭＳ Ｐゴシック" pitchFamily="34" charset="-128"/>
                <a:cs typeface="Arial" pitchFamily="34" charset="0"/>
              </a:rPr>
              <a:t>Much less big fish than in the 1950s </a:t>
            </a:r>
          </a:p>
          <a:p>
            <a:pPr marL="285750" indent="-285750" defTabSz="457200" fontAlgn="base">
              <a:spcBef>
                <a:spcPct val="0"/>
              </a:spcBef>
              <a:spcAft>
                <a:spcPct val="0"/>
              </a:spcAft>
            </a:pPr>
            <a:endParaRPr lang="en-US" b="1" dirty="0" smtClean="0">
              <a:solidFill>
                <a:srgbClr val="F4FA06"/>
              </a:solidFill>
              <a:latin typeface="Arial" pitchFamily="34" charset="0"/>
              <a:ea typeface="ＭＳ Ｐゴシック" pitchFamily="34" charset="-128"/>
              <a:cs typeface="Arial" pitchFamily="34" charset="0"/>
            </a:endParaRPr>
          </a:p>
          <a:p>
            <a:pPr marL="285750" indent="-285750" defTabSz="457200" fontAlgn="base">
              <a:spcBef>
                <a:spcPct val="0"/>
              </a:spcBef>
              <a:spcAft>
                <a:spcPct val="0"/>
              </a:spcAft>
            </a:pPr>
            <a:r>
              <a:rPr lang="en-US" b="1" dirty="0" smtClean="0">
                <a:solidFill>
                  <a:srgbClr val="F4FA06"/>
                </a:solidFill>
                <a:latin typeface="Arial" pitchFamily="34" charset="0"/>
                <a:ea typeface="ＭＳ Ｐゴシック" pitchFamily="34" charset="-128"/>
                <a:cs typeface="Arial" pitchFamily="34" charset="0"/>
              </a:rPr>
              <a:t>  </a:t>
            </a:r>
          </a:p>
          <a:p>
            <a:pPr marL="285750" indent="-285750" defTabSz="457200" fontAlgn="base">
              <a:spcBef>
                <a:spcPct val="0"/>
              </a:spcBef>
              <a:spcAft>
                <a:spcPct val="0"/>
              </a:spcAft>
              <a:buFont typeface="Arial" pitchFamily="34" charset="0"/>
              <a:buChar char="•"/>
            </a:pPr>
            <a:r>
              <a:rPr lang="en-US" b="1" dirty="0" smtClean="0">
                <a:solidFill>
                  <a:srgbClr val="F4FA06"/>
                </a:solidFill>
                <a:latin typeface="Arial" pitchFamily="34" charset="0"/>
                <a:ea typeface="ＭＳ Ｐゴシック" pitchFamily="34" charset="-128"/>
                <a:cs typeface="Arial" pitchFamily="34" charset="0"/>
              </a:rPr>
              <a:t>West coast bottom fish fishery collapse</a:t>
            </a:r>
          </a:p>
          <a:p>
            <a:pPr marL="285750" indent="-285750" defTabSz="457200" fontAlgn="base">
              <a:spcBef>
                <a:spcPct val="0"/>
              </a:spcBef>
              <a:spcAft>
                <a:spcPct val="0"/>
              </a:spcAft>
            </a:pPr>
            <a:endParaRPr lang="en-US" b="1" dirty="0" smtClean="0">
              <a:solidFill>
                <a:srgbClr val="F4FA06"/>
              </a:solidFill>
              <a:latin typeface="Arial" pitchFamily="34" charset="0"/>
              <a:ea typeface="ＭＳ Ｐゴシック" pitchFamily="34" charset="-128"/>
              <a:cs typeface="Arial" pitchFamily="34" charset="0"/>
            </a:endParaRPr>
          </a:p>
          <a:p>
            <a:pPr marL="285750" indent="-285750" defTabSz="457200" fontAlgn="base">
              <a:lnSpc>
                <a:spcPts val="2200"/>
              </a:lnSpc>
              <a:spcBef>
                <a:spcPts val="600"/>
              </a:spcBef>
              <a:spcAft>
                <a:spcPct val="0"/>
              </a:spcAft>
              <a:buClr>
                <a:srgbClr val="014167"/>
              </a:buClr>
              <a:buFont typeface="Arial" pitchFamily="34" charset="0"/>
              <a:buChar char="-"/>
            </a:pPr>
            <a:endParaRPr lang="en-US" b="1" dirty="0" smtClean="0">
              <a:solidFill>
                <a:srgbClr val="F4FA06"/>
              </a:solidFill>
              <a:latin typeface="Arial" pitchFamily="34" charset="0"/>
              <a:ea typeface="ＭＳ Ｐゴシック" pitchFamily="34" charset="-128"/>
              <a:cs typeface="Arial" pitchFamily="34" charset="0"/>
            </a:endParaRPr>
          </a:p>
        </p:txBody>
      </p:sp>
      <p:pic>
        <p:nvPicPr>
          <p:cNvPr id="5" name="Picture 4" descr="Lots of sea bass.jpg"/>
          <p:cNvPicPr>
            <a:picLocks noChangeAspect="1"/>
          </p:cNvPicPr>
          <p:nvPr/>
        </p:nvPicPr>
        <p:blipFill>
          <a:blip r:embed="rId3" cstate="print"/>
          <a:stretch>
            <a:fillRect/>
          </a:stretch>
        </p:blipFill>
        <p:spPr>
          <a:xfrm>
            <a:off x="304800" y="1295400"/>
            <a:ext cx="8026400" cy="52451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Jan Freiwald\Pictures\2007-10-21-surf at lovers\PA214882.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
        <p:nvSpPr>
          <p:cNvPr id="2" name="Title 1"/>
          <p:cNvSpPr>
            <a:spLocks noGrp="1"/>
          </p:cNvSpPr>
          <p:nvPr>
            <p:ph type="title"/>
          </p:nvPr>
        </p:nvSpPr>
        <p:spPr/>
        <p:txBody>
          <a:bodyPr>
            <a:noAutofit/>
          </a:bodyPr>
          <a:lstStyle/>
          <a:p>
            <a:r>
              <a:rPr lang="en-US" dirty="0" smtClean="0"/>
              <a:t>Historic data to inform long-term trends</a:t>
            </a:r>
            <a:endParaRPr lang="en-US" dirty="0"/>
          </a:p>
        </p:txBody>
      </p:sp>
      <p:sp>
        <p:nvSpPr>
          <p:cNvPr id="4" name="TextBox 3"/>
          <p:cNvSpPr txBox="1"/>
          <p:nvPr/>
        </p:nvSpPr>
        <p:spPr>
          <a:xfrm>
            <a:off x="228600" y="2160520"/>
            <a:ext cx="8458200" cy="1409617"/>
          </a:xfrm>
          <a:prstGeom prst="rect">
            <a:avLst/>
          </a:prstGeom>
          <a:noFill/>
        </p:spPr>
        <p:txBody>
          <a:bodyPr wrap="square" rtlCol="0">
            <a:spAutoFit/>
          </a:bodyPr>
          <a:lstStyle/>
          <a:p>
            <a:pPr marL="342900" indent="-342900">
              <a:spcBef>
                <a:spcPct val="20000"/>
              </a:spcBef>
            </a:pPr>
            <a:r>
              <a:rPr lang="en-US" sz="3200" b="1" dirty="0" smtClean="0">
                <a:solidFill>
                  <a:srgbClr val="F4FA06"/>
                </a:solidFill>
                <a:effectLst>
                  <a:outerShdw blurRad="38100" dist="38100" dir="2700000" algn="tl">
                    <a:srgbClr val="000000">
                      <a:alpha val="43137"/>
                    </a:srgbClr>
                  </a:outerShdw>
                </a:effectLst>
              </a:rPr>
              <a:t>How have populations of nearshore rocky reef fishes changed over the last 40 years?</a:t>
            </a:r>
          </a:p>
          <a:p>
            <a:pPr marL="342900" indent="-342900">
              <a:spcBef>
                <a:spcPct val="20000"/>
              </a:spcBef>
              <a:buFont typeface="Arial" pitchFamily="34" charset="0"/>
              <a:buChar char="•"/>
            </a:pPr>
            <a:endParaRPr lang="en-US" b="1" dirty="0" smtClean="0">
              <a:solidFill>
                <a:srgbClr val="F4FA06"/>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US" b="1" dirty="0" smtClean="0"/>
              <a:t>Statewide decline since 1970s</a:t>
            </a:r>
            <a:endParaRPr lang="en-US" b="1" dirty="0"/>
          </a:p>
        </p:txBody>
      </p:sp>
      <p:sp>
        <p:nvSpPr>
          <p:cNvPr id="5" name="TextBox 4"/>
          <p:cNvSpPr txBox="1"/>
          <p:nvPr/>
        </p:nvSpPr>
        <p:spPr>
          <a:xfrm>
            <a:off x="359375" y="1524000"/>
            <a:ext cx="3450625" cy="4154984"/>
          </a:xfrm>
          <a:prstGeom prst="rect">
            <a:avLst/>
          </a:prstGeom>
          <a:noFill/>
        </p:spPr>
        <p:txBody>
          <a:bodyPr wrap="square" rtlCol="0">
            <a:spAutoFit/>
          </a:bodyPr>
          <a:lstStyle/>
          <a:p>
            <a:r>
              <a:rPr lang="en-US" sz="2400" b="1" dirty="0" smtClean="0">
                <a:solidFill>
                  <a:srgbClr val="FFFF00"/>
                </a:solidFill>
                <a:latin typeface="+mn-lt"/>
              </a:rPr>
              <a:t>Average changes at</a:t>
            </a:r>
            <a:br>
              <a:rPr lang="en-US" sz="2400" b="1" dirty="0" smtClean="0">
                <a:solidFill>
                  <a:srgbClr val="FFFF00"/>
                </a:solidFill>
                <a:latin typeface="+mn-lt"/>
              </a:rPr>
            </a:br>
            <a:r>
              <a:rPr lang="en-US" sz="2400" b="1" dirty="0" smtClean="0">
                <a:solidFill>
                  <a:srgbClr val="FFFF00"/>
                </a:solidFill>
                <a:latin typeface="+mn-lt"/>
              </a:rPr>
              <a:t>five sites:</a:t>
            </a:r>
          </a:p>
          <a:p>
            <a:endParaRPr lang="en-US" sz="2400" b="1" dirty="0" smtClean="0">
              <a:solidFill>
                <a:srgbClr val="FFFF00"/>
              </a:solidFill>
              <a:latin typeface="+mn-lt"/>
            </a:endParaRPr>
          </a:p>
          <a:p>
            <a:pPr marL="228600" indent="-228600">
              <a:buFont typeface="Arial" pitchFamily="34" charset="0"/>
              <a:buChar char="•"/>
            </a:pPr>
            <a:r>
              <a:rPr lang="en-US" sz="2400" b="1" dirty="0" smtClean="0">
                <a:solidFill>
                  <a:srgbClr val="FFFF00"/>
                </a:solidFill>
                <a:latin typeface="+mn-lt"/>
              </a:rPr>
              <a:t>Most species declined over last 40 years</a:t>
            </a:r>
          </a:p>
          <a:p>
            <a:pPr marL="228600" indent="-228600">
              <a:buFont typeface="Arial" pitchFamily="34" charset="0"/>
              <a:buChar char="•"/>
            </a:pPr>
            <a:endParaRPr lang="en-US" sz="2400" b="1" dirty="0" smtClean="0">
              <a:solidFill>
                <a:srgbClr val="FFFF00"/>
              </a:solidFill>
              <a:latin typeface="+mn-lt"/>
            </a:endParaRPr>
          </a:p>
          <a:p>
            <a:pPr marL="228600" indent="-228600">
              <a:buFont typeface="Arial" pitchFamily="34" charset="0"/>
              <a:buChar char="•"/>
            </a:pPr>
            <a:r>
              <a:rPr lang="en-US" sz="2400" b="1" dirty="0" smtClean="0">
                <a:solidFill>
                  <a:srgbClr val="FFFF00"/>
                </a:solidFill>
                <a:latin typeface="+mn-lt"/>
              </a:rPr>
              <a:t>Largest declines in fished species</a:t>
            </a:r>
          </a:p>
          <a:p>
            <a:pPr marL="228600" indent="-228600">
              <a:buFont typeface="Arial" pitchFamily="34" charset="0"/>
              <a:buChar char="•"/>
            </a:pPr>
            <a:endParaRPr lang="en-US" sz="2400" b="1" dirty="0" smtClean="0">
              <a:solidFill>
                <a:srgbClr val="FFFF00"/>
              </a:solidFill>
              <a:latin typeface="+mn-lt"/>
            </a:endParaRPr>
          </a:p>
          <a:p>
            <a:pPr marL="228600" indent="-228600">
              <a:buFont typeface="Arial" pitchFamily="34" charset="0"/>
              <a:buChar char="•"/>
            </a:pPr>
            <a:r>
              <a:rPr lang="en-US" sz="2400" b="1" dirty="0" smtClean="0">
                <a:solidFill>
                  <a:srgbClr val="FFFF00"/>
                </a:solidFill>
                <a:latin typeface="+mn-lt"/>
              </a:rPr>
              <a:t>Average population declined about 25%</a:t>
            </a:r>
            <a:endParaRPr lang="en-US" sz="2400" b="1" dirty="0">
              <a:solidFill>
                <a:srgbClr val="FFFF00"/>
              </a:solidFill>
              <a:latin typeface="+mn-lt"/>
            </a:endParaRPr>
          </a:p>
        </p:txBody>
      </p:sp>
      <p:grpSp>
        <p:nvGrpSpPr>
          <p:cNvPr id="29" name="Group 28"/>
          <p:cNvGrpSpPr/>
          <p:nvPr/>
        </p:nvGrpSpPr>
        <p:grpSpPr>
          <a:xfrm>
            <a:off x="4267200" y="609600"/>
            <a:ext cx="4092220" cy="5656094"/>
            <a:chOff x="4267200" y="609600"/>
            <a:chExt cx="4092220" cy="5656094"/>
          </a:xfrm>
        </p:grpSpPr>
        <p:pic>
          <p:nvPicPr>
            <p:cNvPr id="89090" name="Picture 2" descr="C:\Users\Jan Freiwald\Documents\Reef Check\presentations\HSU 2013\Statewide hurican plot historic data.jpg"/>
            <p:cNvPicPr>
              <a:picLocks noChangeAspect="1" noChangeArrowheads="1"/>
            </p:cNvPicPr>
            <p:nvPr/>
          </p:nvPicPr>
          <p:blipFill>
            <a:blip r:embed="rId3" cstate="print"/>
            <a:stretch>
              <a:fillRect/>
            </a:stretch>
          </p:blipFill>
          <p:spPr bwMode="auto">
            <a:xfrm>
              <a:off x="4267200" y="609600"/>
              <a:ext cx="3968674" cy="5645150"/>
            </a:xfrm>
            <a:prstGeom prst="rect">
              <a:avLst/>
            </a:prstGeom>
            <a:noFill/>
          </p:spPr>
        </p:pic>
        <p:grpSp>
          <p:nvGrpSpPr>
            <p:cNvPr id="3" name="Group 16"/>
            <p:cNvGrpSpPr/>
            <p:nvPr/>
          </p:nvGrpSpPr>
          <p:grpSpPr>
            <a:xfrm>
              <a:off x="6318250" y="5662612"/>
              <a:ext cx="1212095" cy="603082"/>
              <a:chOff x="7438698" y="1708234"/>
              <a:chExt cx="1399715" cy="603082"/>
            </a:xfrm>
          </p:grpSpPr>
          <p:sp>
            <p:nvSpPr>
              <p:cNvPr id="9" name="Rectangle 8"/>
              <p:cNvSpPr/>
              <p:nvPr/>
            </p:nvSpPr>
            <p:spPr>
              <a:xfrm>
                <a:off x="7438698" y="1803484"/>
                <a:ext cx="228600" cy="762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Rectangle 9"/>
              <p:cNvSpPr/>
              <p:nvPr/>
            </p:nvSpPr>
            <p:spPr>
              <a:xfrm>
                <a:off x="7438698" y="1981200"/>
                <a:ext cx="228600" cy="762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7620088" y="1708234"/>
                <a:ext cx="1107348" cy="253916"/>
              </a:xfrm>
              <a:prstGeom prst="rect">
                <a:avLst/>
              </a:prstGeom>
              <a:noFill/>
            </p:spPr>
            <p:txBody>
              <a:bodyPr wrap="none" rtlCol="0">
                <a:spAutoFit/>
              </a:bodyPr>
              <a:lstStyle/>
              <a:p>
                <a:r>
                  <a:rPr lang="en-US" sz="1050" b="1" dirty="0" smtClean="0"/>
                  <a:t>heavily fished</a:t>
                </a:r>
                <a:endParaRPr lang="en-US" sz="1050" b="1" dirty="0"/>
              </a:p>
            </p:txBody>
          </p:sp>
          <p:sp>
            <p:nvSpPr>
              <p:cNvPr id="12" name="TextBox 11"/>
              <p:cNvSpPr txBox="1"/>
              <p:nvPr/>
            </p:nvSpPr>
            <p:spPr>
              <a:xfrm>
                <a:off x="7608982" y="1879684"/>
                <a:ext cx="887062" cy="253916"/>
              </a:xfrm>
              <a:prstGeom prst="rect">
                <a:avLst/>
              </a:prstGeom>
              <a:noFill/>
            </p:spPr>
            <p:txBody>
              <a:bodyPr wrap="none" rtlCol="0">
                <a:spAutoFit/>
              </a:bodyPr>
              <a:lstStyle/>
              <a:p>
                <a:r>
                  <a:rPr lang="en-US" sz="1050" b="1" dirty="0" smtClean="0"/>
                  <a:t>less fished</a:t>
                </a:r>
                <a:endParaRPr lang="en-US" sz="1050" b="1" dirty="0"/>
              </a:p>
            </p:txBody>
          </p:sp>
          <p:cxnSp>
            <p:nvCxnSpPr>
              <p:cNvPr id="15" name="Straight Connector 14"/>
              <p:cNvCxnSpPr/>
              <p:nvPr/>
            </p:nvCxnSpPr>
            <p:spPr>
              <a:xfrm>
                <a:off x="7467600" y="2209800"/>
                <a:ext cx="2286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19998" y="2057400"/>
                <a:ext cx="1218415" cy="253916"/>
              </a:xfrm>
              <a:prstGeom prst="rect">
                <a:avLst/>
              </a:prstGeom>
              <a:noFill/>
            </p:spPr>
            <p:txBody>
              <a:bodyPr wrap="none" rtlCol="0">
                <a:spAutoFit/>
              </a:bodyPr>
              <a:lstStyle/>
              <a:p>
                <a:r>
                  <a:rPr lang="en-US" sz="1050" b="1" dirty="0" smtClean="0"/>
                  <a:t>average change</a:t>
                </a:r>
                <a:endParaRPr lang="en-US" sz="1050" b="1" dirty="0"/>
              </a:p>
            </p:txBody>
          </p:sp>
        </p:grpSp>
        <p:sp>
          <p:nvSpPr>
            <p:cNvPr id="17" name="Rectangle 16"/>
            <p:cNvSpPr/>
            <p:nvPr/>
          </p:nvSpPr>
          <p:spPr>
            <a:xfrm>
              <a:off x="5486400" y="762000"/>
              <a:ext cx="2743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p:cNvSpPr txBox="1"/>
            <p:nvPr/>
          </p:nvSpPr>
          <p:spPr>
            <a:xfrm>
              <a:off x="6169272" y="685800"/>
              <a:ext cx="841128" cy="307777"/>
            </a:xfrm>
            <a:prstGeom prst="rect">
              <a:avLst/>
            </a:prstGeom>
            <a:noFill/>
          </p:spPr>
          <p:txBody>
            <a:bodyPr wrap="none" rtlCol="0">
              <a:spAutoFit/>
            </a:bodyPr>
            <a:lstStyle/>
            <a:p>
              <a:r>
                <a:rPr lang="en-US" sz="1400" dirty="0" smtClean="0"/>
                <a:t>decrease</a:t>
              </a:r>
              <a:endParaRPr lang="en-US" sz="1400" dirty="0"/>
            </a:p>
          </p:txBody>
        </p:sp>
        <p:sp>
          <p:nvSpPr>
            <p:cNvPr id="19" name="TextBox 18"/>
            <p:cNvSpPr txBox="1"/>
            <p:nvPr/>
          </p:nvSpPr>
          <p:spPr>
            <a:xfrm>
              <a:off x="7391400" y="685800"/>
              <a:ext cx="793038" cy="307777"/>
            </a:xfrm>
            <a:prstGeom prst="rect">
              <a:avLst/>
            </a:prstGeom>
            <a:noFill/>
          </p:spPr>
          <p:txBody>
            <a:bodyPr wrap="none" rtlCol="0">
              <a:spAutoFit/>
            </a:bodyPr>
            <a:lstStyle/>
            <a:p>
              <a:r>
                <a:rPr lang="en-US" sz="1400" dirty="0" smtClean="0"/>
                <a:t>increase</a:t>
              </a:r>
              <a:endParaRPr lang="en-US" sz="1400" dirty="0"/>
            </a:p>
          </p:txBody>
        </p:sp>
        <p:cxnSp>
          <p:nvCxnSpPr>
            <p:cNvPr id="21" name="Straight Arrow Connector 20"/>
            <p:cNvCxnSpPr/>
            <p:nvPr/>
          </p:nvCxnSpPr>
          <p:spPr>
            <a:xfrm flipH="1">
              <a:off x="5867400" y="990600"/>
              <a:ext cx="12954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391400" y="990600"/>
              <a:ext cx="685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52191" y="987623"/>
              <a:ext cx="495649" cy="307777"/>
            </a:xfrm>
            <a:prstGeom prst="rect">
              <a:avLst/>
            </a:prstGeom>
            <a:noFill/>
          </p:spPr>
          <p:txBody>
            <a:bodyPr wrap="none" rtlCol="0">
              <a:spAutoFit/>
            </a:bodyPr>
            <a:lstStyle/>
            <a:p>
              <a:r>
                <a:rPr lang="en-US" sz="1400" dirty="0" smtClean="0"/>
                <a:t>50%</a:t>
              </a:r>
              <a:endParaRPr lang="en-US" sz="1400" dirty="0"/>
            </a:p>
          </p:txBody>
        </p:sp>
        <p:sp>
          <p:nvSpPr>
            <p:cNvPr id="26" name="TextBox 25"/>
            <p:cNvSpPr txBox="1"/>
            <p:nvPr/>
          </p:nvSpPr>
          <p:spPr>
            <a:xfrm>
              <a:off x="5486400" y="990600"/>
              <a:ext cx="587020" cy="307777"/>
            </a:xfrm>
            <a:prstGeom prst="rect">
              <a:avLst/>
            </a:prstGeom>
            <a:noFill/>
          </p:spPr>
          <p:txBody>
            <a:bodyPr wrap="none" rtlCol="0">
              <a:spAutoFit/>
            </a:bodyPr>
            <a:lstStyle/>
            <a:p>
              <a:r>
                <a:rPr lang="en-US" sz="1400" dirty="0" smtClean="0"/>
                <a:t>100%</a:t>
              </a:r>
              <a:endParaRPr lang="en-US" sz="1400" dirty="0"/>
            </a:p>
          </p:txBody>
        </p:sp>
        <p:sp>
          <p:nvSpPr>
            <p:cNvPr id="27" name="TextBox 26"/>
            <p:cNvSpPr txBox="1"/>
            <p:nvPr/>
          </p:nvSpPr>
          <p:spPr>
            <a:xfrm>
              <a:off x="7772400" y="987623"/>
              <a:ext cx="587020" cy="307777"/>
            </a:xfrm>
            <a:prstGeom prst="rect">
              <a:avLst/>
            </a:prstGeom>
            <a:noFill/>
          </p:spPr>
          <p:txBody>
            <a:bodyPr wrap="none" rtlCol="0">
              <a:spAutoFit/>
            </a:bodyPr>
            <a:lstStyle/>
            <a:p>
              <a:r>
                <a:rPr lang="en-US" sz="1400" dirty="0" smtClean="0"/>
                <a:t>100%</a:t>
              </a:r>
              <a:endParaRPr lang="en-US" sz="1400" dirty="0"/>
            </a:p>
          </p:txBody>
        </p:sp>
      </p:grpSp>
      <p:sp>
        <p:nvSpPr>
          <p:cNvPr id="28" name="Rectangle 27"/>
          <p:cNvSpPr/>
          <p:nvPr/>
        </p:nvSpPr>
        <p:spPr>
          <a:xfrm>
            <a:off x="5257800" y="6396335"/>
            <a:ext cx="3886200" cy="461665"/>
          </a:xfrm>
          <a:prstGeom prst="rect">
            <a:avLst/>
          </a:prstGeom>
        </p:spPr>
        <p:txBody>
          <a:bodyPr wrap="square">
            <a:spAutoFit/>
          </a:bodyPr>
          <a:lstStyle/>
          <a:p>
            <a:r>
              <a:rPr lang="en-US" sz="1200" b="1" u="sng" dirty="0" smtClean="0"/>
              <a:t>Historic data form: Miller &amp; </a:t>
            </a:r>
            <a:r>
              <a:rPr lang="en-US" sz="1200" b="1" u="sng" dirty="0" err="1" smtClean="0"/>
              <a:t>Geible</a:t>
            </a:r>
            <a:r>
              <a:rPr lang="en-US" sz="1200" b="1" u="sng" dirty="0" smtClean="0"/>
              <a:t> 1973</a:t>
            </a:r>
            <a:r>
              <a:rPr lang="en-US" sz="1200" b="1" dirty="0" smtClean="0"/>
              <a:t>, </a:t>
            </a:r>
            <a:r>
              <a:rPr lang="en-US" sz="1200" b="1" u="sng" dirty="0" err="1" smtClean="0"/>
              <a:t>Hallacher</a:t>
            </a:r>
            <a:r>
              <a:rPr lang="en-US" sz="1200" b="1" u="sng" dirty="0" smtClean="0"/>
              <a:t> &amp; Roberts 1985, </a:t>
            </a:r>
            <a:r>
              <a:rPr lang="en-US" sz="1200" b="1" u="sng" dirty="0" err="1" smtClean="0"/>
              <a:t>Ebeling</a:t>
            </a:r>
            <a:r>
              <a:rPr lang="en-US" sz="1200" b="1" u="sng" dirty="0" smtClean="0"/>
              <a:t> et al. 1980, Stephens et al. 1984</a:t>
            </a:r>
            <a:endParaRPr lang="en-US" sz="1200" b="1"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9" descr="363278560-27183908">
            <a:hlinkClick r:id="rId3" tooltip=" (Santa Cruz County CVC/Paul Schraub)"/>
          </p:cNvPr>
          <p:cNvPicPr>
            <a:picLocks noChangeAspect="1" noChangeArrowheads="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Jan Freiwald\Pictures\pelicans 1-31-2010\P1314759.JPG"/>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1" y="1737895"/>
            <a:ext cx="9144000" cy="512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2454863" y="334211"/>
            <a:ext cx="4234275" cy="1229894"/>
          </a:xfrm>
          <a:prstGeom prst="rect">
            <a:avLst/>
          </a:prstGeom>
          <a:noFill/>
        </p:spPr>
        <p:txBody>
          <a:bodyPr wrap="none" lIns="0" rIns="0" rtlCol="0">
            <a:noAutofit/>
          </a:bodyPr>
          <a:lstStyle/>
          <a:p>
            <a:pPr algn="ctr">
              <a:lnSpc>
                <a:spcPts val="2200"/>
              </a:lnSpc>
              <a:spcBef>
                <a:spcPts val="600"/>
              </a:spcBef>
              <a:buClr>
                <a:schemeClr val="tx1"/>
              </a:buClr>
            </a:pPr>
            <a:r>
              <a:rPr lang="en-US" sz="3200" b="1" dirty="0" smtClean="0">
                <a:solidFill>
                  <a:srgbClr val="FAFAFA"/>
                </a:solidFill>
                <a:latin typeface="+mj-lt"/>
              </a:rPr>
              <a:t>Brown pelicans</a:t>
            </a:r>
          </a:p>
          <a:p>
            <a:pPr algn="ctr">
              <a:lnSpc>
                <a:spcPts val="2200"/>
              </a:lnSpc>
              <a:spcBef>
                <a:spcPts val="600"/>
              </a:spcBef>
              <a:buClr>
                <a:schemeClr val="tx1"/>
              </a:buClr>
            </a:pPr>
            <a:endParaRPr lang="en-US" sz="3200" b="1" dirty="0">
              <a:solidFill>
                <a:srgbClr val="FAFAFA"/>
              </a:solidFill>
              <a:latin typeface="+mj-lt"/>
            </a:endParaRPr>
          </a:p>
          <a:p>
            <a:pPr algn="ctr">
              <a:lnSpc>
                <a:spcPts val="2200"/>
              </a:lnSpc>
              <a:spcBef>
                <a:spcPts val="600"/>
              </a:spcBef>
              <a:buClr>
                <a:schemeClr val="tx1"/>
              </a:buClr>
            </a:pPr>
            <a:r>
              <a:rPr lang="en-US" sz="3200" b="1" dirty="0" smtClean="0">
                <a:solidFill>
                  <a:schemeClr val="bg1"/>
                </a:solidFill>
                <a:latin typeface="+mj-lt"/>
              </a:rPr>
              <a:t>Back from the brink</a:t>
            </a:r>
          </a:p>
        </p:txBody>
      </p:sp>
    </p:spTree>
    <p:extLst>
      <p:ext uri="{BB962C8B-B14F-4D97-AF65-F5344CB8AC3E}">
        <p14:creationId xmlns="" xmlns:p14="http://schemas.microsoft.com/office/powerpoint/2010/main" val="4152563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9">
      <a:dk1>
        <a:srgbClr val="014167"/>
      </a:dk1>
      <a:lt1>
        <a:srgbClr val="014167"/>
      </a:lt1>
      <a:dk2>
        <a:srgbClr val="FFC000"/>
      </a:dk2>
      <a:lt2>
        <a:srgbClr val="A5DDFE"/>
      </a:lt2>
      <a:accent1>
        <a:srgbClr val="BFE7FF"/>
      </a:accent1>
      <a:accent2>
        <a:srgbClr val="FFD54F"/>
      </a:accent2>
      <a:accent3>
        <a:srgbClr val="8C8F8F"/>
      </a:accent3>
      <a:accent4>
        <a:srgbClr val="FAFAFA"/>
      </a:accent4>
      <a:accent5>
        <a:srgbClr val="FAFAFA"/>
      </a:accent5>
      <a:accent6>
        <a:srgbClr val="FAFAF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noAutofit/>
      </a:bodyPr>
      <a:lstStyle>
        <a:defPPr marL="174625" indent="-174625">
          <a:lnSpc>
            <a:spcPts val="2200"/>
          </a:lnSpc>
          <a:spcBef>
            <a:spcPts val="600"/>
          </a:spcBef>
          <a:buClr>
            <a:schemeClr val="tx1"/>
          </a:buClr>
          <a:buFont typeface="Arial" pitchFamily="34" charset="0"/>
          <a:buChar char="-"/>
          <a:defRPr dirty="0" err="1"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11626</TotalTime>
  <Words>2794</Words>
  <Application>Microsoft Office PowerPoint</Application>
  <PresentationFormat>On-screen Show (4:3)</PresentationFormat>
  <Paragraphs>384</Paragraphs>
  <Slides>37</Slides>
  <Notes>35</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0" baseType="lpstr">
      <vt:lpstr>Office Theme</vt:lpstr>
      <vt:lpstr>1_Office Theme</vt:lpstr>
      <vt:lpstr>SPW 10.0 Graph</vt:lpstr>
      <vt:lpstr>   Reef Check</vt:lpstr>
      <vt:lpstr>Slide 2</vt:lpstr>
      <vt:lpstr>California jobs and society   depend on a healthy ocean</vt:lpstr>
      <vt:lpstr>What's beneath the waves</vt:lpstr>
      <vt:lpstr>What's beneath the waves</vt:lpstr>
      <vt:lpstr>Historic data to inform long-term trends</vt:lpstr>
      <vt:lpstr>Statewide decline since 1970s</vt:lpstr>
      <vt:lpstr>Slide 8</vt:lpstr>
      <vt:lpstr>Slide 9</vt:lpstr>
      <vt:lpstr>Underwater Parks:  Creating Yosemites of the Sea</vt:lpstr>
      <vt:lpstr>Slide 11</vt:lpstr>
      <vt:lpstr>Slide 12</vt:lpstr>
      <vt:lpstr>Slide 13</vt:lpstr>
      <vt:lpstr>Slide 14</vt:lpstr>
      <vt:lpstr>Benefits of underwater parks</vt:lpstr>
      <vt:lpstr>Where does Reef Check come in?</vt:lpstr>
      <vt:lpstr>Checking the health of rocky reefs</vt:lpstr>
      <vt:lpstr>Characteristics of a healthy rocky reef ecosystem</vt:lpstr>
      <vt:lpstr>Monitoring basics</vt:lpstr>
      <vt:lpstr>Reef Check monitors California's reefs with citizen scientists </vt:lpstr>
      <vt:lpstr>Slide 21</vt:lpstr>
      <vt:lpstr>Monitoring Protocol</vt:lpstr>
      <vt:lpstr>Slide 23</vt:lpstr>
      <vt:lpstr>Slide 24</vt:lpstr>
      <vt:lpstr>Slide 25</vt:lpstr>
      <vt:lpstr>Central Coast Monitoring Sites</vt:lpstr>
      <vt:lpstr>Establishing a benchmark </vt:lpstr>
      <vt:lpstr>Slide 28</vt:lpstr>
      <vt:lpstr>Slide 29</vt:lpstr>
      <vt:lpstr>Slide 30</vt:lpstr>
      <vt:lpstr>Slide 31</vt:lpstr>
      <vt:lpstr>Slide 32</vt:lpstr>
      <vt:lpstr>Slide 33</vt:lpstr>
      <vt:lpstr> Tell others about California’s underwater parks      www.dfg.ca.gov/marine/mpa/index.asp </vt:lpstr>
      <vt:lpstr>Slide 35</vt:lpstr>
      <vt:lpstr>Slide 36</vt:lpstr>
      <vt:lpstr>Slide 37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Citizen scientist kelp forest monitoring:  MPA baseline surveys in the Central Coast</dc:title>
  <dc:creator>Jan Freiwald</dc:creator>
  <cp:lastModifiedBy>Jan Freiwald</cp:lastModifiedBy>
  <cp:revision>425</cp:revision>
  <dcterms:created xsi:type="dcterms:W3CDTF">2013-02-12T18:49:32Z</dcterms:created>
  <dcterms:modified xsi:type="dcterms:W3CDTF">2014-04-03T16:20:23Z</dcterms:modified>
</cp:coreProperties>
</file>